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Limitations of K-means</a:t>
            </a:r>
          </a:p>
        </p:txBody>
      </p:sp>
      <p:sp>
        <p:nvSpPr>
          <p:cNvPr id="161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K-means has problems when clusters are of differing </a:t>
            </a:r>
          </a:p>
          <a:p>
            <a:pPr lvl="1"/>
            <a:r>
              <a:rPr lang="en-US" altLang="en-US"/>
              <a:t>Sizes</a:t>
            </a:r>
          </a:p>
          <a:p>
            <a:pPr lvl="1"/>
            <a:r>
              <a:rPr lang="en-US" altLang="en-US"/>
              <a:t>Densities</a:t>
            </a:r>
          </a:p>
          <a:p>
            <a:pPr lvl="1"/>
            <a:r>
              <a:rPr lang="en-US" altLang="en-US"/>
              <a:t>Non-globular shapes</a:t>
            </a:r>
          </a:p>
          <a:p>
            <a:endParaRPr lang="en-US" altLang="en-US"/>
          </a:p>
          <a:p>
            <a:r>
              <a:rPr lang="en-US" altLang="en-US"/>
              <a:t>K-means has problems when the data contains outliers.</a:t>
            </a:r>
          </a:p>
        </p:txBody>
      </p:sp>
    </p:spTree>
    <p:extLst>
      <p:ext uri="{BB962C8B-B14F-4D97-AF65-F5344CB8AC3E}">
        <p14:creationId xmlns:p14="http://schemas.microsoft.com/office/powerpoint/2010/main" val="154756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Limitations of K-means: Differing Sizes</a:t>
            </a:r>
          </a:p>
        </p:txBody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sz="2000"/>
          </a:p>
        </p:txBody>
      </p:sp>
      <p:pic>
        <p:nvPicPr>
          <p:cNvPr id="1612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2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2806" name="Text Box 6"/>
          <p:cNvSpPr txBox="1">
            <a:spLocks noChangeArrowheads="1"/>
          </p:cNvSpPr>
          <p:nvPr/>
        </p:nvSpPr>
        <p:spPr bwMode="auto">
          <a:xfrm>
            <a:off x="2286000" y="4953001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  <p:sp>
        <p:nvSpPr>
          <p:cNvPr id="1612807" name="Rectangle 7"/>
          <p:cNvSpPr>
            <a:spLocks noChangeArrowheads="1"/>
          </p:cNvSpPr>
          <p:nvPr/>
        </p:nvSpPr>
        <p:spPr bwMode="auto">
          <a:xfrm>
            <a:off x="6858000" y="490220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K-means (3 Clusters)</a:t>
            </a:r>
          </a:p>
        </p:txBody>
      </p:sp>
    </p:spTree>
    <p:extLst>
      <p:ext uri="{BB962C8B-B14F-4D97-AF65-F5344CB8AC3E}">
        <p14:creationId xmlns:p14="http://schemas.microsoft.com/office/powerpoint/2010/main" val="28523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8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Limitations of K-means: Differing Density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sz="2000"/>
          </a:p>
        </p:txBody>
      </p:sp>
      <p:sp>
        <p:nvSpPr>
          <p:cNvPr id="1613828" name="Text Box 4"/>
          <p:cNvSpPr txBox="1">
            <a:spLocks noChangeArrowheads="1"/>
          </p:cNvSpPr>
          <p:nvPr/>
        </p:nvSpPr>
        <p:spPr bwMode="auto">
          <a:xfrm>
            <a:off x="2286000" y="4953001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  <p:pic>
        <p:nvPicPr>
          <p:cNvPr id="1613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38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3831" name="Rectangle 7"/>
          <p:cNvSpPr>
            <a:spLocks noChangeArrowheads="1"/>
          </p:cNvSpPr>
          <p:nvPr/>
        </p:nvSpPr>
        <p:spPr bwMode="auto">
          <a:xfrm>
            <a:off x="6858000" y="490220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K-means (3 Clusters)</a:t>
            </a:r>
          </a:p>
        </p:txBody>
      </p:sp>
    </p:spTree>
    <p:extLst>
      <p:ext uri="{BB962C8B-B14F-4D97-AF65-F5344CB8AC3E}">
        <p14:creationId xmlns:p14="http://schemas.microsoft.com/office/powerpoint/2010/main" val="342742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38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10600" cy="552450"/>
          </a:xfrm>
        </p:spPr>
        <p:txBody>
          <a:bodyPr/>
          <a:lstStyle/>
          <a:p>
            <a:r>
              <a:rPr lang="en-US" altLang="en-US" sz="2800"/>
              <a:t>Limitations of K-means: Non-globular Shapes</a:t>
            </a:r>
          </a:p>
        </p:txBody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sz="2000"/>
          </a:p>
        </p:txBody>
      </p:sp>
      <p:sp>
        <p:nvSpPr>
          <p:cNvPr id="1614852" name="Text Box 4"/>
          <p:cNvSpPr txBox="1">
            <a:spLocks noChangeArrowheads="1"/>
          </p:cNvSpPr>
          <p:nvPr/>
        </p:nvSpPr>
        <p:spPr bwMode="auto">
          <a:xfrm>
            <a:off x="2667000" y="4876801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  <p:pic>
        <p:nvPicPr>
          <p:cNvPr id="16148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48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4855" name="Rectangle 7"/>
          <p:cNvSpPr>
            <a:spLocks noChangeArrowheads="1"/>
          </p:cNvSpPr>
          <p:nvPr/>
        </p:nvSpPr>
        <p:spPr bwMode="auto">
          <a:xfrm>
            <a:off x="6858000" y="490220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K-means (2 Clusters)</a:t>
            </a:r>
          </a:p>
        </p:txBody>
      </p:sp>
    </p:spTree>
    <p:extLst>
      <p:ext uri="{BB962C8B-B14F-4D97-AF65-F5344CB8AC3E}">
        <p14:creationId xmlns:p14="http://schemas.microsoft.com/office/powerpoint/2010/main" val="200135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48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552450"/>
          </a:xfrm>
        </p:spPr>
        <p:txBody>
          <a:bodyPr/>
          <a:lstStyle/>
          <a:p>
            <a:r>
              <a:rPr lang="en-US" altLang="en-US" sz="2800"/>
              <a:t>Overcoming K-means Limitations</a:t>
            </a:r>
          </a:p>
        </p:txBody>
      </p:sp>
      <p:sp>
        <p:nvSpPr>
          <p:cNvPr id="161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sz="2000"/>
          </a:p>
        </p:txBody>
      </p:sp>
      <p:pic>
        <p:nvPicPr>
          <p:cNvPr id="1615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5877" name="Text Box 5"/>
          <p:cNvSpPr txBox="1">
            <a:spLocks noChangeArrowheads="1"/>
          </p:cNvSpPr>
          <p:nvPr/>
        </p:nvSpPr>
        <p:spPr bwMode="auto">
          <a:xfrm>
            <a:off x="2286000" y="4953001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				K-means Clusters</a:t>
            </a:r>
          </a:p>
        </p:txBody>
      </p:sp>
      <p:pic>
        <p:nvPicPr>
          <p:cNvPr id="16158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5879" name="Rectangle 7"/>
          <p:cNvSpPr>
            <a:spLocks noChangeArrowheads="1"/>
          </p:cNvSpPr>
          <p:nvPr/>
        </p:nvSpPr>
        <p:spPr bwMode="auto">
          <a:xfrm>
            <a:off x="2667000" y="5562601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One solution is to use many clusters.</a:t>
            </a:r>
          </a:p>
          <a:p>
            <a:pPr lvl="1"/>
            <a:r>
              <a:rPr lang="en-US" altLang="en-US" sz="2000"/>
              <a:t>Find parts of clusters, but need to put together.</a:t>
            </a:r>
          </a:p>
        </p:txBody>
      </p:sp>
    </p:spTree>
    <p:extLst>
      <p:ext uri="{BB962C8B-B14F-4D97-AF65-F5344CB8AC3E}">
        <p14:creationId xmlns:p14="http://schemas.microsoft.com/office/powerpoint/2010/main" val="175040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Overcoming K-means Limitations</a:t>
            </a:r>
          </a:p>
        </p:txBody>
      </p:sp>
      <p:sp>
        <p:nvSpPr>
          <p:cNvPr id="161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sz="2000"/>
          </a:p>
        </p:txBody>
      </p:sp>
      <p:sp>
        <p:nvSpPr>
          <p:cNvPr id="1616900" name="Text Box 4"/>
          <p:cNvSpPr txBox="1">
            <a:spLocks noChangeArrowheads="1"/>
          </p:cNvSpPr>
          <p:nvPr/>
        </p:nvSpPr>
        <p:spPr bwMode="auto">
          <a:xfrm>
            <a:off x="2286000" y="4953001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				K-means Clusters</a:t>
            </a:r>
          </a:p>
        </p:txBody>
      </p:sp>
      <p:pic>
        <p:nvPicPr>
          <p:cNvPr id="16169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69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59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10600" cy="552450"/>
          </a:xfrm>
        </p:spPr>
        <p:txBody>
          <a:bodyPr/>
          <a:lstStyle/>
          <a:p>
            <a:r>
              <a:rPr lang="en-US" altLang="en-US" sz="2800"/>
              <a:t>Overcoming K-means Limitations</a:t>
            </a:r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sz="2000"/>
          </a:p>
        </p:txBody>
      </p:sp>
      <p:sp>
        <p:nvSpPr>
          <p:cNvPr id="1617924" name="Text Box 4"/>
          <p:cNvSpPr txBox="1">
            <a:spLocks noChangeArrowheads="1"/>
          </p:cNvSpPr>
          <p:nvPr/>
        </p:nvSpPr>
        <p:spPr bwMode="auto">
          <a:xfrm>
            <a:off x="2667000" y="4876801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				K-means Clusters</a:t>
            </a:r>
          </a:p>
        </p:txBody>
      </p:sp>
      <p:pic>
        <p:nvPicPr>
          <p:cNvPr id="16179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79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4" y="1219200"/>
            <a:ext cx="426878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5164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430</TotalTime>
  <Words>115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Limitations of K-means</vt:lpstr>
      <vt:lpstr>Limitations of K-means: Differing Sizes</vt:lpstr>
      <vt:lpstr>Limitations of K-means: Differing Density</vt:lpstr>
      <vt:lpstr>Limitations of K-means: Non-globular Shapes</vt:lpstr>
      <vt:lpstr>Overcoming K-means Limitations</vt:lpstr>
      <vt:lpstr>Overcoming K-means Limitations</vt:lpstr>
      <vt:lpstr>Overcoming K-means Limitations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89</cp:revision>
  <dcterms:created xsi:type="dcterms:W3CDTF">2016-08-31T19:16:09Z</dcterms:created>
  <dcterms:modified xsi:type="dcterms:W3CDTF">2020-03-11T00:30:43Z</dcterms:modified>
</cp:coreProperties>
</file>