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sar Aleman Calamateo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C0AE5-DA3F-42AE-A114-02171D5412F5}" v="1" dt="2019-09-26T17:16:10.135"/>
    <p1510:client id="{26D31AE2-2A99-4914-BD1D-79A65059D569}" v="1" dt="2019-09-24T14:42:59.024"/>
    <p1510:client id="{489D443B-076B-4858-A272-DD4FA9818545}" v="118" dt="2019-09-23T15:57:26.780"/>
    <p1510:client id="{55EBC49E-C08D-4016-BA73-5619F7362724}" v="16" dt="2019-09-26T15:58:00.799"/>
    <p1510:client id="{65E3F146-0702-417D-822D-455794277FBD}" v="317" dt="2019-09-23T20:46:25.925"/>
    <p1510:client id="{7F6B59CD-94EA-4170-922B-AB83B8AA4D6E}" v="1046" dt="2019-09-24T05:18:06.338"/>
    <p1510:client id="{A0DA89B9-7FB3-4608-ABCF-54F91CA122AD}" v="177" dt="2019-09-24T16:26:42.811"/>
    <p1510:client id="{AAAAD59B-7916-43F1-B905-3EE6BC0DB899}" v="67" dt="2019-09-25T15:16:02.349"/>
    <p1510:client id="{C5C29AF0-155E-4AF7-ACEE-382744DC92B8}" v="350" dt="2019-09-25T05:07:10.103"/>
    <p1510:client id="{CBFDBA1C-75AC-403F-A91C-050F2525C349}" v="11" dt="2019-09-24T14:16:23.291"/>
    <p1510:client id="{D7F7A699-8415-421B-8082-CA1225B9B612}" v="25" dt="2019-09-26T20:02:00.411"/>
    <p1510:client id="{F7F43FB0-2EA5-45F5-AFCE-879AC4F4815E}" v="229" dt="2019-09-25T03:37:19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AAAD59B-7916-43F1-B905-3EE6BC0DB899}"/>
    <pc:docChg chg="modSld">
      <pc:chgData name="" userId="" providerId="" clId="Web-{AAAAD59B-7916-43F1-B905-3EE6BC0DB899}" dt="2019-09-25T15:16:00.052" v="64" actId="20577"/>
      <pc:docMkLst>
        <pc:docMk/>
      </pc:docMkLst>
      <pc:sldChg chg="addSp modSp">
        <pc:chgData name="" userId="" providerId="" clId="Web-{AAAAD59B-7916-43F1-B905-3EE6BC0DB899}" dt="2019-09-25T15:15:58.692" v="62" actId="20577"/>
        <pc:sldMkLst>
          <pc:docMk/>
          <pc:sldMk cId="728219737" sldId="266"/>
        </pc:sldMkLst>
        <pc:spChg chg="mod">
          <ac:chgData name="" userId="" providerId="" clId="Web-{AAAAD59B-7916-43F1-B905-3EE6BC0DB899}" dt="2019-09-25T15:15:11.161" v="40" actId="1076"/>
          <ac:spMkLst>
            <pc:docMk/>
            <pc:sldMk cId="728219737" sldId="266"/>
            <ac:spMk id="2" creationId="{DEB21176-0FD2-4B74-82CF-60BD3ED0F8E9}"/>
          </ac:spMkLst>
        </pc:spChg>
        <pc:spChg chg="add mod">
          <ac:chgData name="" userId="" providerId="" clId="Web-{AAAAD59B-7916-43F1-B905-3EE6BC0DB899}" dt="2019-09-25T15:15:17.567" v="42" actId="1076"/>
          <ac:spMkLst>
            <pc:docMk/>
            <pc:sldMk cId="728219737" sldId="266"/>
            <ac:spMk id="3" creationId="{B2B44709-442C-4A8E-B611-9CF4B9A22922}"/>
          </ac:spMkLst>
        </pc:spChg>
        <pc:spChg chg="mod">
          <ac:chgData name="" userId="" providerId="" clId="Web-{AAAAD59B-7916-43F1-B905-3EE6BC0DB899}" dt="2019-09-25T15:15:58.692" v="62" actId="20577"/>
          <ac:spMkLst>
            <pc:docMk/>
            <pc:sldMk cId="728219737" sldId="266"/>
            <ac:spMk id="72" creationId="{B522BBC3-E70A-4A4B-81FC-1834F0828D64}"/>
          </ac:spMkLst>
        </pc:spChg>
        <pc:spChg chg="mod">
          <ac:chgData name="" userId="" providerId="" clId="Web-{AAAAD59B-7916-43F1-B905-3EE6BC0DB899}" dt="2019-09-25T15:15:23.255" v="44" actId="1076"/>
          <ac:spMkLst>
            <pc:docMk/>
            <pc:sldMk cId="728219737" sldId="266"/>
            <ac:spMk id="75" creationId="{1D1BF8AA-928E-4E91-A17B-FED576A07465}"/>
          </ac:spMkLst>
        </pc:spChg>
        <pc:picChg chg="mod">
          <ac:chgData name="" userId="" providerId="" clId="Web-{AAAAD59B-7916-43F1-B905-3EE6BC0DB899}" dt="2019-09-25T15:15:14.067" v="41" actId="1076"/>
          <ac:picMkLst>
            <pc:docMk/>
            <pc:sldMk cId="728219737" sldId="266"/>
            <ac:picMk id="5" creationId="{EB16B39D-C1C8-44DF-885F-C922B39D2D96}"/>
          </ac:picMkLst>
        </pc:picChg>
      </pc:sldChg>
    </pc:docChg>
  </pc:docChgLst>
  <pc:docChgLst>
    <pc:chgData clId="Web-{C5C29AF0-155E-4AF7-ACEE-382744DC92B8}"/>
    <pc:docChg chg="delSld modSld">
      <pc:chgData name="" userId="" providerId="" clId="Web-{C5C29AF0-155E-4AF7-ACEE-382744DC92B8}" dt="2019-09-25T05:07:10.103" v="348" actId="1076"/>
      <pc:docMkLst>
        <pc:docMk/>
      </pc:docMkLst>
      <pc:sldChg chg="del">
        <pc:chgData name="" userId="" providerId="" clId="Web-{C5C29AF0-155E-4AF7-ACEE-382744DC92B8}" dt="2019-09-25T05:04:59.931" v="311"/>
        <pc:sldMkLst>
          <pc:docMk/>
          <pc:sldMk cId="3116447891" sldId="258"/>
        </pc:sldMkLst>
      </pc:sldChg>
      <pc:sldChg chg="addSp delSp modSp">
        <pc:chgData name="" userId="" providerId="" clId="Web-{C5C29AF0-155E-4AF7-ACEE-382744DC92B8}" dt="2019-09-25T05:07:10.103" v="348" actId="1076"/>
        <pc:sldMkLst>
          <pc:docMk/>
          <pc:sldMk cId="4013601309" sldId="264"/>
        </pc:sldMkLst>
        <pc:spChg chg="mod">
          <ac:chgData name="" userId="" providerId="" clId="Web-{C5C29AF0-155E-4AF7-ACEE-382744DC92B8}" dt="2019-09-25T05:07:00.931" v="341" actId="1076"/>
          <ac:spMkLst>
            <pc:docMk/>
            <pc:sldMk cId="4013601309" sldId="264"/>
            <ac:spMk id="2" creationId="{4D4B09EC-E06A-4ABC-966E-64E480EAFD8B}"/>
          </ac:spMkLst>
        </pc:spChg>
        <pc:spChg chg="mod">
          <ac:chgData name="" userId="" providerId="" clId="Web-{C5C29AF0-155E-4AF7-ACEE-382744DC92B8}" dt="2019-09-25T05:07:04.149" v="347" actId="20577"/>
          <ac:spMkLst>
            <pc:docMk/>
            <pc:sldMk cId="4013601309" sldId="264"/>
            <ac:spMk id="3" creationId="{B82AB9F0-BDFA-4C82-AD2B-CB07E5987224}"/>
          </ac:spMkLst>
        </pc:spChg>
        <pc:picChg chg="add del mod">
          <ac:chgData name="" userId="" providerId="" clId="Web-{C5C29AF0-155E-4AF7-ACEE-382744DC92B8}" dt="2019-09-25T05:05:38.493" v="315"/>
          <ac:picMkLst>
            <pc:docMk/>
            <pc:sldMk cId="4013601309" sldId="264"/>
            <ac:picMk id="4" creationId="{47497847-91C5-430D-B25E-AB2D1D55F4A0}"/>
          </ac:picMkLst>
        </pc:picChg>
        <pc:picChg chg="add mod">
          <ac:chgData name="" userId="" providerId="" clId="Web-{C5C29AF0-155E-4AF7-ACEE-382744DC92B8}" dt="2019-09-25T05:07:10.103" v="348" actId="1076"/>
          <ac:picMkLst>
            <pc:docMk/>
            <pc:sldMk cId="4013601309" sldId="264"/>
            <ac:picMk id="6" creationId="{9EF0F62A-2299-440E-A677-3D0E75C06619}"/>
          </ac:picMkLst>
        </pc:picChg>
        <pc:picChg chg="mod">
          <ac:chgData name="" userId="" providerId="" clId="Web-{C5C29AF0-155E-4AF7-ACEE-382744DC92B8}" dt="2019-09-25T05:06:49.931" v="333" actId="1076"/>
          <ac:picMkLst>
            <pc:docMk/>
            <pc:sldMk cId="4013601309" sldId="264"/>
            <ac:picMk id="12" creationId="{06A78EBC-9746-4FB7-B387-B5CC5DB58C59}"/>
          </ac:picMkLst>
        </pc:picChg>
      </pc:sldChg>
      <pc:sldChg chg="addSp delSp modSp">
        <pc:chgData name="" userId="" providerId="" clId="Web-{C5C29AF0-155E-4AF7-ACEE-382744DC92B8}" dt="2019-09-25T05:03:08.087" v="310" actId="1076"/>
        <pc:sldMkLst>
          <pc:docMk/>
          <pc:sldMk cId="728219737" sldId="266"/>
        </pc:sldMkLst>
        <pc:spChg chg="del">
          <ac:chgData name="" userId="" providerId="" clId="Web-{C5C29AF0-155E-4AF7-ACEE-382744DC92B8}" dt="2019-09-25T04:52:39.253" v="0"/>
          <ac:spMkLst>
            <pc:docMk/>
            <pc:sldMk cId="728219737" sldId="266"/>
            <ac:spMk id="3" creationId="{4DFF3CC9-8008-47EA-8071-85FB5792A426}"/>
          </ac:spMkLst>
        </pc:spChg>
        <pc:spChg chg="del mod">
          <ac:chgData name="" userId="" providerId="" clId="Web-{C5C29AF0-155E-4AF7-ACEE-382744DC92B8}" dt="2019-09-25T04:53:09.768" v="14"/>
          <ac:spMkLst>
            <pc:docMk/>
            <pc:sldMk cId="728219737" sldId="266"/>
            <ac:spMk id="4" creationId="{32ACE955-EBED-430E-B43D-4AA4F78CCCB8}"/>
          </ac:spMkLst>
        </pc:spChg>
        <pc:spChg chg="add mod">
          <ac:chgData name="" userId="" providerId="" clId="Web-{C5C29AF0-155E-4AF7-ACEE-382744DC92B8}" dt="2019-09-25T05:02:20.930" v="296" actId="20577"/>
          <ac:spMkLst>
            <pc:docMk/>
            <pc:sldMk cId="728219737" sldId="266"/>
            <ac:spMk id="72" creationId="{B522BBC3-E70A-4A4B-81FC-1834F0828D64}"/>
          </ac:spMkLst>
        </pc:spChg>
        <pc:spChg chg="add del">
          <ac:chgData name="" userId="" providerId="" clId="Web-{C5C29AF0-155E-4AF7-ACEE-382744DC92B8}" dt="2019-09-25T04:53:35.206" v="20"/>
          <ac:spMkLst>
            <pc:docMk/>
            <pc:sldMk cId="728219737" sldId="266"/>
            <ac:spMk id="73" creationId="{1382A0A7-781A-4984-9B93-908E47CA8A84}"/>
          </ac:spMkLst>
        </pc:spChg>
        <pc:spChg chg="add mod">
          <ac:chgData name="" userId="" providerId="" clId="Web-{C5C29AF0-155E-4AF7-ACEE-382744DC92B8}" dt="2019-09-25T05:03:08.087" v="310" actId="1076"/>
          <ac:spMkLst>
            <pc:docMk/>
            <pc:sldMk cId="728219737" sldId="266"/>
            <ac:spMk id="75" creationId="{1D1BF8AA-928E-4E91-A17B-FED576A07465}"/>
          </ac:spMkLst>
        </pc:spChg>
        <pc:graphicFrameChg chg="add del mod ord modGraphic">
          <ac:chgData name="" userId="" providerId="" clId="Web-{C5C29AF0-155E-4AF7-ACEE-382744DC92B8}" dt="2019-09-25T04:53:28.503" v="18"/>
          <ac:graphicFrameMkLst>
            <pc:docMk/>
            <pc:sldMk cId="728219737" sldId="266"/>
            <ac:graphicFrameMk id="7" creationId="{4B1219D3-C6FE-44E6-B67B-1422A3C71EA9}"/>
          </ac:graphicFrameMkLst>
        </pc:graphicFrameChg>
        <pc:picChg chg="add mod ord">
          <ac:chgData name="" userId="" providerId="" clId="Web-{C5C29AF0-155E-4AF7-ACEE-382744DC92B8}" dt="2019-09-25T04:53:00.878" v="13" actId="1076"/>
          <ac:picMkLst>
            <pc:docMk/>
            <pc:sldMk cId="728219737" sldId="266"/>
            <ac:picMk id="5" creationId="{EB16B39D-C1C8-44DF-885F-C922B39D2D96}"/>
          </ac:picMkLst>
        </pc:picChg>
      </pc:sldChg>
    </pc:docChg>
  </pc:docChgLst>
  <pc:docChgLst>
    <pc:chgData clId="Web-{55EBC49E-C08D-4016-BA73-5619F7362724}"/>
    <pc:docChg chg="modSld">
      <pc:chgData name="" userId="" providerId="" clId="Web-{55EBC49E-C08D-4016-BA73-5619F7362724}" dt="2019-09-26T15:47:53.499" v="4" actId="20577"/>
      <pc:docMkLst>
        <pc:docMk/>
      </pc:docMkLst>
      <pc:sldChg chg="modSp">
        <pc:chgData name="" userId="" providerId="" clId="Web-{55EBC49E-C08D-4016-BA73-5619F7362724}" dt="2019-09-26T15:47:48.218" v="0" actId="20577"/>
        <pc:sldMkLst>
          <pc:docMk/>
          <pc:sldMk cId="3788658055" sldId="259"/>
        </pc:sldMkLst>
        <pc:spChg chg="mod">
          <ac:chgData name="" userId="" providerId="" clId="Web-{55EBC49E-C08D-4016-BA73-5619F7362724}" dt="2019-09-26T15:47:48.218" v="0" actId="20577"/>
          <ac:spMkLst>
            <pc:docMk/>
            <pc:sldMk cId="3788658055" sldId="259"/>
            <ac:spMk id="2" creationId="{8FCBA9A2-9117-407D-84F7-ACFA03B4A08D}"/>
          </ac:spMkLst>
        </pc:spChg>
      </pc:sldChg>
      <pc:sldChg chg="modSp">
        <pc:chgData name="" userId="" providerId="" clId="Web-{55EBC49E-C08D-4016-BA73-5619F7362724}" dt="2019-09-26T15:47:52.624" v="2" actId="20577"/>
        <pc:sldMkLst>
          <pc:docMk/>
          <pc:sldMk cId="1241125132" sldId="260"/>
        </pc:sldMkLst>
        <pc:spChg chg="mod">
          <ac:chgData name="" userId="" providerId="" clId="Web-{55EBC49E-C08D-4016-BA73-5619F7362724}" dt="2019-09-26T15:47:52.624" v="2" actId="20577"/>
          <ac:spMkLst>
            <pc:docMk/>
            <pc:sldMk cId="1241125132" sldId="260"/>
            <ac:spMk id="2" creationId="{997CDE5C-1A27-4F79-8F48-0F4EFCD8BAD7}"/>
          </ac:spMkLst>
        </pc:spChg>
      </pc:sldChg>
    </pc:docChg>
  </pc:docChgLst>
  <pc:docChgLst>
    <pc:chgData clId="Web-{4A70D818-B012-43F9-8A83-CB51B75680A7}"/>
    <pc:docChg chg="modSld">
      <pc:chgData name="" userId="" providerId="" clId="Web-{4A70D818-B012-43F9-8A83-CB51B75680A7}" dt="2019-09-23T15:57:26.780" v="13" actId="20577"/>
      <pc:docMkLst>
        <pc:docMk/>
      </pc:docMkLst>
      <pc:sldChg chg="modSp">
        <pc:chgData name="" userId="" providerId="" clId="Web-{4A70D818-B012-43F9-8A83-CB51B75680A7}" dt="2019-09-23T15:57:26.780" v="12" actId="20577"/>
        <pc:sldMkLst>
          <pc:docMk/>
          <pc:sldMk cId="109857222" sldId="256"/>
        </pc:sldMkLst>
        <pc:spChg chg="mod">
          <ac:chgData name="" userId="" providerId="" clId="Web-{4A70D818-B012-43F9-8A83-CB51B75680A7}" dt="2019-09-23T15:57:26.780" v="1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" userId="" providerId="" clId="Web-{4A70D818-B012-43F9-8A83-CB51B75680A7}" dt="2019-09-23T15:57:14.701" v="7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clId="Web-{F7F43FB0-2EA5-45F5-AFCE-879AC4F4815E}"/>
    <pc:docChg chg="modSld">
      <pc:chgData name="" userId="" providerId="" clId="Web-{F7F43FB0-2EA5-45F5-AFCE-879AC4F4815E}" dt="2019-09-25T03:37:17.175" v="225" actId="20577"/>
      <pc:docMkLst>
        <pc:docMk/>
      </pc:docMkLst>
      <pc:sldChg chg="modSp">
        <pc:chgData name="" userId="" providerId="" clId="Web-{F7F43FB0-2EA5-45F5-AFCE-879AC4F4815E}" dt="2019-09-25T03:27:58.769" v="4" actId="20577"/>
        <pc:sldMkLst>
          <pc:docMk/>
          <pc:sldMk cId="109857222" sldId="256"/>
        </pc:sldMkLst>
        <pc:spChg chg="mod">
          <ac:chgData name="" userId="" providerId="" clId="Web-{F7F43FB0-2EA5-45F5-AFCE-879AC4F4815E}" dt="2019-09-25T03:27:58.769" v="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" userId="" providerId="" clId="Web-{F7F43FB0-2EA5-45F5-AFCE-879AC4F4815E}" dt="2019-09-25T03:30:00.706" v="25" actId="1076"/>
        <pc:sldMkLst>
          <pc:docMk/>
          <pc:sldMk cId="3592732121" sldId="257"/>
        </pc:sldMkLst>
        <pc:spChg chg="mod">
          <ac:chgData name="" userId="" providerId="" clId="Web-{F7F43FB0-2EA5-45F5-AFCE-879AC4F4815E}" dt="2019-09-25T03:30:00.706" v="25" actId="1076"/>
          <ac:spMkLst>
            <pc:docMk/>
            <pc:sldMk cId="3592732121" sldId="257"/>
            <ac:spMk id="3" creationId="{E76FFB8C-68E7-4937-99FB-1B145C287E4D}"/>
          </ac:spMkLst>
        </pc:spChg>
        <pc:spChg chg="mod">
          <ac:chgData name="" userId="" providerId="" clId="Web-{F7F43FB0-2EA5-45F5-AFCE-879AC4F4815E}" dt="2019-09-25T03:29:53.644" v="24" actId="1076"/>
          <ac:spMkLst>
            <pc:docMk/>
            <pc:sldMk cId="3592732121" sldId="257"/>
            <ac:spMk id="4" creationId="{1E553F6E-24EF-4353-98E2-38094533F2AF}"/>
          </ac:spMkLst>
        </pc:spChg>
        <pc:picChg chg="mod">
          <ac:chgData name="" userId="" providerId="" clId="Web-{F7F43FB0-2EA5-45F5-AFCE-879AC4F4815E}" dt="2019-09-25T03:29:27.488" v="18" actId="1076"/>
          <ac:picMkLst>
            <pc:docMk/>
            <pc:sldMk cId="3592732121" sldId="257"/>
            <ac:picMk id="5" creationId="{8A9E9B05-5E57-41AB-A529-16DAD85A8836}"/>
          </ac:picMkLst>
        </pc:picChg>
        <pc:picChg chg="mod">
          <ac:chgData name="" userId="" providerId="" clId="Web-{F7F43FB0-2EA5-45F5-AFCE-879AC4F4815E}" dt="2019-09-25T03:29:43.628" v="23" actId="1076"/>
          <ac:picMkLst>
            <pc:docMk/>
            <pc:sldMk cId="3592732121" sldId="257"/>
            <ac:picMk id="7" creationId="{4A7983A6-FB87-4A17-A2C9-018DC38346F2}"/>
          </ac:picMkLst>
        </pc:picChg>
      </pc:sldChg>
      <pc:sldChg chg="modSp">
        <pc:chgData name="" userId="" providerId="" clId="Web-{F7F43FB0-2EA5-45F5-AFCE-879AC4F4815E}" dt="2019-09-25T03:32:53.097" v="44" actId="1076"/>
        <pc:sldMkLst>
          <pc:docMk/>
          <pc:sldMk cId="1241125132" sldId="260"/>
        </pc:sldMkLst>
        <pc:spChg chg="mod">
          <ac:chgData name="" userId="" providerId="" clId="Web-{F7F43FB0-2EA5-45F5-AFCE-879AC4F4815E}" dt="2019-09-25T03:32:46.207" v="41" actId="1076"/>
          <ac:spMkLst>
            <pc:docMk/>
            <pc:sldMk cId="1241125132" sldId="260"/>
            <ac:spMk id="3" creationId="{9D4437E9-E307-4CE8-A603-7D73F353499C}"/>
          </ac:spMkLst>
        </pc:spChg>
        <pc:picChg chg="mod">
          <ac:chgData name="" userId="" providerId="" clId="Web-{F7F43FB0-2EA5-45F5-AFCE-879AC4F4815E}" dt="2019-09-25T03:32:53.097" v="44" actId="1076"/>
          <ac:picMkLst>
            <pc:docMk/>
            <pc:sldMk cId="1241125132" sldId="260"/>
            <ac:picMk id="5" creationId="{C08315E4-4849-4628-B411-A2EB23FCAB8C}"/>
          </ac:picMkLst>
        </pc:picChg>
      </pc:sldChg>
      <pc:sldChg chg="modSp">
        <pc:chgData name="" userId="" providerId="" clId="Web-{F7F43FB0-2EA5-45F5-AFCE-879AC4F4815E}" dt="2019-09-25T03:31:08.581" v="36" actId="1076"/>
        <pc:sldMkLst>
          <pc:docMk/>
          <pc:sldMk cId="691831524" sldId="261"/>
        </pc:sldMkLst>
        <pc:spChg chg="mod">
          <ac:chgData name="" userId="" providerId="" clId="Web-{F7F43FB0-2EA5-45F5-AFCE-879AC4F4815E}" dt="2019-09-25T03:31:08.581" v="36" actId="1076"/>
          <ac:spMkLst>
            <pc:docMk/>
            <pc:sldMk cId="691831524" sldId="261"/>
            <ac:spMk id="2" creationId="{98681608-AED0-4FDF-95E8-0A8BC27A81CE}"/>
          </ac:spMkLst>
        </pc:spChg>
        <pc:spChg chg="mod">
          <ac:chgData name="" userId="" providerId="" clId="Web-{F7F43FB0-2EA5-45F5-AFCE-879AC4F4815E}" dt="2019-09-25T03:30:28.753" v="32" actId="20577"/>
          <ac:spMkLst>
            <pc:docMk/>
            <pc:sldMk cId="691831524" sldId="261"/>
            <ac:spMk id="3" creationId="{297FB35C-AF23-4EB7-AE64-1C899BC69539}"/>
          </ac:spMkLst>
        </pc:spChg>
      </pc:sldChg>
      <pc:sldChg chg="modSp">
        <pc:chgData name="" userId="" providerId="" clId="Web-{F7F43FB0-2EA5-45F5-AFCE-879AC4F4815E}" dt="2019-09-25T03:31:20.925" v="38" actId="1076"/>
        <pc:sldMkLst>
          <pc:docMk/>
          <pc:sldMk cId="1828552898" sldId="262"/>
        </pc:sldMkLst>
        <pc:spChg chg="mod">
          <ac:chgData name="" userId="" providerId="" clId="Web-{F7F43FB0-2EA5-45F5-AFCE-879AC4F4815E}" dt="2019-09-25T03:31:20.925" v="38" actId="1076"/>
          <ac:spMkLst>
            <pc:docMk/>
            <pc:sldMk cId="1828552898" sldId="262"/>
            <ac:spMk id="2" creationId="{16A582BD-40CC-4604-9972-2C300DBF7755}"/>
          </ac:spMkLst>
        </pc:spChg>
      </pc:sldChg>
      <pc:sldChg chg="modSp">
        <pc:chgData name="" userId="" providerId="" clId="Web-{F7F43FB0-2EA5-45F5-AFCE-879AC4F4815E}" dt="2019-09-25T03:31:29.488" v="40" actId="1076"/>
        <pc:sldMkLst>
          <pc:docMk/>
          <pc:sldMk cId="2692911766" sldId="263"/>
        </pc:sldMkLst>
        <pc:spChg chg="mod">
          <ac:chgData name="" userId="" providerId="" clId="Web-{F7F43FB0-2EA5-45F5-AFCE-879AC4F4815E}" dt="2019-09-25T03:31:29.488" v="40" actId="1076"/>
          <ac:spMkLst>
            <pc:docMk/>
            <pc:sldMk cId="2692911766" sldId="263"/>
            <ac:spMk id="2" creationId="{0C424892-F8AF-4D6D-9227-B8F2EC7FADC2}"/>
          </ac:spMkLst>
        </pc:spChg>
      </pc:sldChg>
      <pc:sldChg chg="modSp">
        <pc:chgData name="" userId="" providerId="" clId="Web-{F7F43FB0-2EA5-45F5-AFCE-879AC4F4815E}" dt="2019-09-25T03:37:16.160" v="223" actId="20577"/>
        <pc:sldMkLst>
          <pc:docMk/>
          <pc:sldMk cId="4013601309" sldId="264"/>
        </pc:sldMkLst>
        <pc:spChg chg="mod">
          <ac:chgData name="" userId="" providerId="" clId="Web-{F7F43FB0-2EA5-45F5-AFCE-879AC4F4815E}" dt="2019-09-25T03:37:16.160" v="223" actId="20577"/>
          <ac:spMkLst>
            <pc:docMk/>
            <pc:sldMk cId="4013601309" sldId="264"/>
            <ac:spMk id="3" creationId="{B82AB9F0-BDFA-4C82-AD2B-CB07E5987224}"/>
          </ac:spMkLst>
        </pc:spChg>
      </pc:sldChg>
    </pc:docChg>
  </pc:docChgLst>
  <pc:docChgLst>
    <pc:chgData clId="Web-{489D443B-076B-4858-A272-DD4FA9818545}"/>
    <pc:docChg chg="modSld addMainMaster delMainMaster">
      <pc:chgData name="" userId="" providerId="" clId="Web-{489D443B-076B-4858-A272-DD4FA9818545}" dt="2019-09-23T15:46:04.075" v="103" actId="14100"/>
      <pc:docMkLst>
        <pc:docMk/>
      </pc:docMkLst>
      <pc:sldChg chg="modSp mod modClrScheme chgLayout">
        <pc:chgData name="" userId="" providerId="" clId="Web-{489D443B-076B-4858-A272-DD4FA9818545}" dt="2019-09-23T15:46:04.075" v="103" actId="14100"/>
        <pc:sldMkLst>
          <pc:docMk/>
          <pc:sldMk cId="109857222" sldId="256"/>
        </pc:sldMkLst>
        <pc:spChg chg="mod ord">
          <ac:chgData name="" userId="" providerId="" clId="Web-{489D443B-076B-4858-A272-DD4FA9818545}" dt="2019-09-23T15:44:50.825" v="37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" userId="" providerId="" clId="Web-{489D443B-076B-4858-A272-DD4FA9818545}" dt="2019-09-23T15:46:04.075" v="103" actId="14100"/>
          <ac:spMkLst>
            <pc:docMk/>
            <pc:sldMk cId="109857222" sldId="256"/>
            <ac:spMk id="3" creationId="{00000000-0000-0000-0000-000000000000}"/>
          </ac:spMkLst>
        </pc:spChg>
      </pc:sldChg>
      <pc:sldMasterChg chg="del delSldLayout">
        <pc:chgData name="" userId="" providerId="" clId="Web-{489D443B-076B-4858-A272-DD4FA9818545}" dt="2019-09-23T15:43:20.684" v="0"/>
        <pc:sldMasterMkLst>
          <pc:docMk/>
          <pc:sldMasterMk cId="2460954070" sldId="2147483660"/>
        </pc:sldMasterMkLst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" userId="" providerId="" clId="Web-{489D443B-076B-4858-A272-DD4FA9818545}" dt="2019-09-23T15:43:20.68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" userId="" providerId="" clId="Web-{489D443B-076B-4858-A272-DD4FA9818545}" dt="2019-09-23T15:43:20.684" v="0"/>
        <pc:sldMasterMkLst>
          <pc:docMk/>
          <pc:sldMasterMk cId="2260846299" sldId="2147483672"/>
        </pc:sldMasterMkLst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3142782773" sldId="2147483673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1007998546" sldId="2147483674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4102469710" sldId="2147483675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465899988" sldId="2147483676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977253788" sldId="2147483677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3192411980" sldId="2147483678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910355030" sldId="2147483679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2046816947" sldId="2147483680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639666708" sldId="2147483681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2196640034" sldId="2147483682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2854827176" sldId="2147483683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4178178269" sldId="2147483684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3825796594" sldId="2147483685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2162641050" sldId="2147483686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3397117133" sldId="2147483687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1137167598" sldId="2147483688"/>
          </pc:sldLayoutMkLst>
        </pc:sldLayoutChg>
        <pc:sldLayoutChg chg="add mod replId">
          <pc:chgData name="" userId="" providerId="" clId="Web-{489D443B-076B-4858-A272-DD4FA9818545}" dt="2019-09-23T15:43:20.684" v="0"/>
          <pc:sldLayoutMkLst>
            <pc:docMk/>
            <pc:sldMasterMk cId="2260846299" sldId="2147483672"/>
            <pc:sldLayoutMk cId="4077670025" sldId="2147483689"/>
          </pc:sldLayoutMkLst>
        </pc:sldLayoutChg>
      </pc:sldMasterChg>
    </pc:docChg>
  </pc:docChgLst>
  <pc:docChgLst>
    <pc:chgData clId="Web-{16BC0AE5-DA3F-42AE-A114-02171D5412F5}"/>
    <pc:docChg chg="modSld">
      <pc:chgData name="" userId="" providerId="" clId="Web-{16BC0AE5-DA3F-42AE-A114-02171D5412F5}" dt="2019-09-26T17:16:10.135" v="0" actId="1076"/>
      <pc:docMkLst>
        <pc:docMk/>
      </pc:docMkLst>
      <pc:sldChg chg="modSp">
        <pc:chgData name="" userId="" providerId="" clId="Web-{16BC0AE5-DA3F-42AE-A114-02171D5412F5}" dt="2019-09-26T17:16:10.135" v="0" actId="1076"/>
        <pc:sldMkLst>
          <pc:docMk/>
          <pc:sldMk cId="1241125132" sldId="260"/>
        </pc:sldMkLst>
        <pc:spChg chg="mod">
          <ac:chgData name="" userId="" providerId="" clId="Web-{16BC0AE5-DA3F-42AE-A114-02171D5412F5}" dt="2019-09-26T17:16:10.135" v="0" actId="1076"/>
          <ac:spMkLst>
            <pc:docMk/>
            <pc:sldMk cId="1241125132" sldId="260"/>
            <ac:spMk id="3" creationId="{9D4437E9-E307-4CE8-A603-7D73F353499C}"/>
          </ac:spMkLst>
        </pc:spChg>
      </pc:sldChg>
    </pc:docChg>
  </pc:docChgLst>
  <pc:docChgLst>
    <pc:chgData clId="Web-{D7F7A699-8415-421B-8082-CA1225B9B612}"/>
    <pc:docChg chg="delSld modSld">
      <pc:chgData name="" userId="" providerId="" clId="Web-{D7F7A699-8415-421B-8082-CA1225B9B612}" dt="2019-09-26T20:01:58.020" v="20" actId="20577"/>
      <pc:docMkLst>
        <pc:docMk/>
      </pc:docMkLst>
      <pc:sldChg chg="modSp">
        <pc:chgData name="" userId="" providerId="" clId="Web-{D7F7A699-8415-421B-8082-CA1225B9B612}" dt="2019-09-26T20:01:34.411" v="1" actId="20577"/>
        <pc:sldMkLst>
          <pc:docMk/>
          <pc:sldMk cId="1241125132" sldId="260"/>
        </pc:sldMkLst>
        <pc:spChg chg="mod">
          <ac:chgData name="" userId="" providerId="" clId="Web-{D7F7A699-8415-421B-8082-CA1225B9B612}" dt="2019-09-26T20:01:34.411" v="1" actId="20577"/>
          <ac:spMkLst>
            <pc:docMk/>
            <pc:sldMk cId="1241125132" sldId="260"/>
            <ac:spMk id="3" creationId="{9D4437E9-E307-4CE8-A603-7D73F353499C}"/>
          </ac:spMkLst>
        </pc:spChg>
      </pc:sldChg>
      <pc:sldChg chg="del">
        <pc:chgData name="" userId="" providerId="" clId="Web-{D7F7A699-8415-421B-8082-CA1225B9B612}" dt="2019-09-26T19:46:13.753" v="0"/>
        <pc:sldMkLst>
          <pc:docMk/>
          <pc:sldMk cId="1828552898" sldId="262"/>
        </pc:sldMkLst>
      </pc:sldChg>
      <pc:sldChg chg="modSp">
        <pc:chgData name="" userId="" providerId="" clId="Web-{D7F7A699-8415-421B-8082-CA1225B9B612}" dt="2019-09-26T20:01:42.192" v="4" actId="20577"/>
        <pc:sldMkLst>
          <pc:docMk/>
          <pc:sldMk cId="2692911766" sldId="263"/>
        </pc:sldMkLst>
        <pc:spChg chg="mod">
          <ac:chgData name="" userId="" providerId="" clId="Web-{D7F7A699-8415-421B-8082-CA1225B9B612}" dt="2019-09-26T20:01:42.192" v="4" actId="20577"/>
          <ac:spMkLst>
            <pc:docMk/>
            <pc:sldMk cId="2692911766" sldId="263"/>
            <ac:spMk id="3" creationId="{2BA653E2-51CD-4033-B9CB-FE597B2AC13D}"/>
          </ac:spMkLst>
        </pc:spChg>
      </pc:sldChg>
      <pc:sldChg chg="modSp">
        <pc:chgData name="" userId="" providerId="" clId="Web-{D7F7A699-8415-421B-8082-CA1225B9B612}" dt="2019-09-26T20:01:49.286" v="11" actId="20577"/>
        <pc:sldMkLst>
          <pc:docMk/>
          <pc:sldMk cId="4013601309" sldId="264"/>
        </pc:sldMkLst>
        <pc:spChg chg="mod">
          <ac:chgData name="" userId="" providerId="" clId="Web-{D7F7A699-8415-421B-8082-CA1225B9B612}" dt="2019-09-26T20:01:49.286" v="11" actId="20577"/>
          <ac:spMkLst>
            <pc:docMk/>
            <pc:sldMk cId="4013601309" sldId="264"/>
            <ac:spMk id="3" creationId="{B82AB9F0-BDFA-4C82-AD2B-CB07E5987224}"/>
          </ac:spMkLst>
        </pc:spChg>
      </pc:sldChg>
      <pc:sldChg chg="modSp">
        <pc:chgData name="" userId="" providerId="" clId="Web-{D7F7A699-8415-421B-8082-CA1225B9B612}" dt="2019-09-26T20:01:58.020" v="19" actId="20577"/>
        <pc:sldMkLst>
          <pc:docMk/>
          <pc:sldMk cId="3707742251" sldId="265"/>
        </pc:sldMkLst>
        <pc:spChg chg="mod">
          <ac:chgData name="" userId="" providerId="" clId="Web-{D7F7A699-8415-421B-8082-CA1225B9B612}" dt="2019-09-26T20:01:58.020" v="19" actId="20577"/>
          <ac:spMkLst>
            <pc:docMk/>
            <pc:sldMk cId="3707742251" sldId="265"/>
            <ac:spMk id="3" creationId="{4335BD51-C229-426F-ACAC-12F84669705D}"/>
          </ac:spMkLst>
        </pc:spChg>
      </pc:sldChg>
    </pc:docChg>
  </pc:docChgLst>
  <pc:docChgLst>
    <pc:chgData clId="Web-{90102405-664C-41D0-BB60-CF942B7CE7B1}"/>
    <pc:docChg chg="modSld">
      <pc:chgData name="" userId="" providerId="" clId="Web-{90102405-664C-41D0-BB60-CF942B7CE7B1}" dt="2019-09-26T15:58:00.799" v="8" actId="1076"/>
      <pc:docMkLst>
        <pc:docMk/>
      </pc:docMkLst>
      <pc:sldChg chg="delSp modSp">
        <pc:chgData name="" userId="" providerId="" clId="Web-{90102405-664C-41D0-BB60-CF942B7CE7B1}" dt="2019-09-26T15:58:00.799" v="8" actId="1076"/>
        <pc:sldMkLst>
          <pc:docMk/>
          <pc:sldMk cId="4013601309" sldId="264"/>
        </pc:sldMkLst>
        <pc:picChg chg="del mod">
          <ac:chgData name="" userId="" providerId="" clId="Web-{90102405-664C-41D0-BB60-CF942B7CE7B1}" dt="2019-09-26T15:57:46.815" v="3"/>
          <ac:picMkLst>
            <pc:docMk/>
            <pc:sldMk cId="4013601309" sldId="264"/>
            <ac:picMk id="6" creationId="{9EF0F62A-2299-440E-A677-3D0E75C06619}"/>
          </ac:picMkLst>
        </pc:picChg>
        <pc:picChg chg="mod">
          <ac:chgData name="" userId="" providerId="" clId="Web-{90102405-664C-41D0-BB60-CF942B7CE7B1}" dt="2019-09-26T15:58:00.799" v="8" actId="1076"/>
          <ac:picMkLst>
            <pc:docMk/>
            <pc:sldMk cId="4013601309" sldId="264"/>
            <ac:picMk id="12" creationId="{06A78EBC-9746-4FB7-B387-B5CC5DB58C59}"/>
          </ac:picMkLst>
        </pc:picChg>
      </pc:sldChg>
    </pc:docChg>
  </pc:docChgLst>
  <pc:docChgLst>
    <pc:chgData clId="Web-{A0DA89B9-7FB3-4608-ABCF-54F91CA122AD}"/>
    <pc:docChg chg="modSld">
      <pc:chgData name="" userId="" providerId="" clId="Web-{A0DA89B9-7FB3-4608-ABCF-54F91CA122AD}" dt="2019-09-24T16:26:42.811" v="170" actId="20577"/>
      <pc:docMkLst>
        <pc:docMk/>
      </pc:docMkLst>
      <pc:sldChg chg="modSp">
        <pc:chgData name="" userId="" providerId="" clId="Web-{A0DA89B9-7FB3-4608-ABCF-54F91CA122AD}" dt="2019-09-24T16:24:20.013" v="55" actId="20577"/>
        <pc:sldMkLst>
          <pc:docMk/>
          <pc:sldMk cId="3592732121" sldId="257"/>
        </pc:sldMkLst>
        <pc:spChg chg="mod">
          <ac:chgData name="" userId="" providerId="" clId="Web-{A0DA89B9-7FB3-4608-ABCF-54F91CA122AD}" dt="2019-09-24T16:24:20.013" v="55" actId="20577"/>
          <ac:spMkLst>
            <pc:docMk/>
            <pc:sldMk cId="3592732121" sldId="257"/>
            <ac:spMk id="4" creationId="{1E553F6E-24EF-4353-98E2-38094533F2AF}"/>
          </ac:spMkLst>
        </pc:spChg>
      </pc:sldChg>
      <pc:sldChg chg="addSp modSp">
        <pc:chgData name="" userId="" providerId="" clId="Web-{A0DA89B9-7FB3-4608-ABCF-54F91CA122AD}" dt="2019-09-24T16:23:23.013" v="45" actId="1076"/>
        <pc:sldMkLst>
          <pc:docMk/>
          <pc:sldMk cId="3116447891" sldId="258"/>
        </pc:sldMkLst>
        <pc:spChg chg="mod">
          <ac:chgData name="" userId="" providerId="" clId="Web-{A0DA89B9-7FB3-4608-ABCF-54F91CA122AD}" dt="2019-09-24T16:21:50.075" v="24" actId="20577"/>
          <ac:spMkLst>
            <pc:docMk/>
            <pc:sldMk cId="3116447891" sldId="258"/>
            <ac:spMk id="3" creationId="{1B3415B2-6E50-47C6-9DCA-1FB8BD6AB865}"/>
          </ac:spMkLst>
        </pc:spChg>
        <pc:spChg chg="mod">
          <ac:chgData name="" userId="" providerId="" clId="Web-{A0DA89B9-7FB3-4608-ABCF-54F91CA122AD}" dt="2019-09-24T16:23:16.997" v="39" actId="20577"/>
          <ac:spMkLst>
            <pc:docMk/>
            <pc:sldMk cId="3116447891" sldId="258"/>
            <ac:spMk id="4" creationId="{0D02AB9D-786F-4C3A-8BFD-FB75C7DAF498}"/>
          </ac:spMkLst>
        </pc:spChg>
        <pc:picChg chg="add mod modCrop">
          <ac:chgData name="" userId="" providerId="" clId="Web-{A0DA89B9-7FB3-4608-ABCF-54F91CA122AD}" dt="2019-09-24T16:22:24.762" v="36" actId="1076"/>
          <ac:picMkLst>
            <pc:docMk/>
            <pc:sldMk cId="3116447891" sldId="258"/>
            <ac:picMk id="5" creationId="{945EC372-D72C-4EBD-9481-DEACF596C332}"/>
          </ac:picMkLst>
        </pc:picChg>
        <pc:picChg chg="add mod">
          <ac:chgData name="" userId="" providerId="" clId="Web-{A0DA89B9-7FB3-4608-ABCF-54F91CA122AD}" dt="2019-09-24T16:23:23.013" v="45" actId="1076"/>
          <ac:picMkLst>
            <pc:docMk/>
            <pc:sldMk cId="3116447891" sldId="258"/>
            <ac:picMk id="8" creationId="{7662AEFB-3DB9-42C5-BEE5-74ACB8FCA204}"/>
          </ac:picMkLst>
        </pc:picChg>
      </pc:sldChg>
      <pc:sldChg chg="modSp">
        <pc:chgData name="" userId="" providerId="" clId="Web-{A0DA89B9-7FB3-4608-ABCF-54F91CA122AD}" dt="2019-09-24T16:25:59.779" v="157" actId="20577"/>
        <pc:sldMkLst>
          <pc:docMk/>
          <pc:sldMk cId="691831524" sldId="261"/>
        </pc:sldMkLst>
        <pc:spChg chg="mod">
          <ac:chgData name="" userId="" providerId="" clId="Web-{A0DA89B9-7FB3-4608-ABCF-54F91CA122AD}" dt="2019-09-24T16:24:58.154" v="58" actId="20577"/>
          <ac:spMkLst>
            <pc:docMk/>
            <pc:sldMk cId="691831524" sldId="261"/>
            <ac:spMk id="2" creationId="{98681608-AED0-4FDF-95E8-0A8BC27A81CE}"/>
          </ac:spMkLst>
        </pc:spChg>
        <pc:spChg chg="mod">
          <ac:chgData name="" userId="" providerId="" clId="Web-{A0DA89B9-7FB3-4608-ABCF-54F91CA122AD}" dt="2019-09-24T16:25:59.779" v="157" actId="20577"/>
          <ac:spMkLst>
            <pc:docMk/>
            <pc:sldMk cId="691831524" sldId="261"/>
            <ac:spMk id="3" creationId="{297FB35C-AF23-4EB7-AE64-1C899BC69539}"/>
          </ac:spMkLst>
        </pc:spChg>
      </pc:sldChg>
      <pc:sldChg chg="modSp">
        <pc:chgData name="" userId="" providerId="" clId="Web-{A0DA89B9-7FB3-4608-ABCF-54F91CA122AD}" dt="2019-09-24T16:26:26.951" v="168" actId="20577"/>
        <pc:sldMkLst>
          <pc:docMk/>
          <pc:sldMk cId="4013601309" sldId="264"/>
        </pc:sldMkLst>
        <pc:spChg chg="mod">
          <ac:chgData name="" userId="" providerId="" clId="Web-{A0DA89B9-7FB3-4608-ABCF-54F91CA122AD}" dt="2019-09-24T16:26:20.764" v="165" actId="20577"/>
          <ac:spMkLst>
            <pc:docMk/>
            <pc:sldMk cId="4013601309" sldId="264"/>
            <ac:spMk id="2" creationId="{4D4B09EC-E06A-4ABC-966E-64E480EAFD8B}"/>
          </ac:spMkLst>
        </pc:spChg>
        <pc:spChg chg="mod">
          <ac:chgData name="" userId="" providerId="" clId="Web-{A0DA89B9-7FB3-4608-ABCF-54F91CA122AD}" dt="2019-09-24T16:26:26.951" v="168" actId="20577"/>
          <ac:spMkLst>
            <pc:docMk/>
            <pc:sldMk cId="4013601309" sldId="264"/>
            <ac:spMk id="3" creationId="{B82AB9F0-BDFA-4C82-AD2B-CB07E5987224}"/>
          </ac:spMkLst>
        </pc:spChg>
      </pc:sldChg>
      <pc:sldChg chg="modSp">
        <pc:chgData name="" userId="" providerId="" clId="Web-{A0DA89B9-7FB3-4608-ABCF-54F91CA122AD}" dt="2019-09-24T16:23:34.310" v="46" actId="20577"/>
        <pc:sldMkLst>
          <pc:docMk/>
          <pc:sldMk cId="3707742251" sldId="265"/>
        </pc:sldMkLst>
        <pc:spChg chg="mod">
          <ac:chgData name="" userId="" providerId="" clId="Web-{A0DA89B9-7FB3-4608-ABCF-54F91CA122AD}" dt="2019-09-24T16:23:34.310" v="46" actId="20577"/>
          <ac:spMkLst>
            <pc:docMk/>
            <pc:sldMk cId="3707742251" sldId="265"/>
            <ac:spMk id="3" creationId="{4335BD51-C229-426F-ACAC-12F84669705D}"/>
          </ac:spMkLst>
        </pc:spChg>
      </pc:sldChg>
    </pc:docChg>
  </pc:docChgLst>
  <pc:docChgLst>
    <pc:chgData clId="Web-{7F6B59CD-94EA-4170-922B-AB83B8AA4D6E}"/>
    <pc:docChg chg="addSld delSld modSld">
      <pc:chgData name="" userId="" providerId="" clId="Web-{7F6B59CD-94EA-4170-922B-AB83B8AA4D6E}" dt="2019-09-24T05:18:06.338" v="1010" actId="1076"/>
      <pc:docMkLst>
        <pc:docMk/>
      </pc:docMkLst>
      <pc:sldChg chg="addSp modSp">
        <pc:chgData name="" userId="" providerId="" clId="Web-{7F6B59CD-94EA-4170-922B-AB83B8AA4D6E}" dt="2019-09-24T03:49:04.371" v="13" actId="1076"/>
        <pc:sldMkLst>
          <pc:docMk/>
          <pc:sldMk cId="3592732121" sldId="257"/>
        </pc:sldMkLst>
        <pc:spChg chg="mod">
          <ac:chgData name="" userId="" providerId="" clId="Web-{7F6B59CD-94EA-4170-922B-AB83B8AA4D6E}" dt="2019-09-24T03:48:56.277" v="11" actId="14100"/>
          <ac:spMkLst>
            <pc:docMk/>
            <pc:sldMk cId="3592732121" sldId="257"/>
            <ac:spMk id="2" creationId="{7C2B8190-1E8C-4618-8942-E1F843C7206C}"/>
          </ac:spMkLst>
        </pc:spChg>
        <pc:spChg chg="mod">
          <ac:chgData name="" userId="" providerId="" clId="Web-{7F6B59CD-94EA-4170-922B-AB83B8AA4D6E}" dt="2019-09-24T03:49:00.183" v="12" actId="14100"/>
          <ac:spMkLst>
            <pc:docMk/>
            <pc:sldMk cId="3592732121" sldId="257"/>
            <ac:spMk id="3" creationId="{E76FFB8C-68E7-4937-99FB-1B145C287E4D}"/>
          </ac:spMkLst>
        </pc:spChg>
        <pc:picChg chg="add mod">
          <ac:chgData name="" userId="" providerId="" clId="Web-{7F6B59CD-94EA-4170-922B-AB83B8AA4D6E}" dt="2019-09-24T03:45:56.855" v="3" actId="1076"/>
          <ac:picMkLst>
            <pc:docMk/>
            <pc:sldMk cId="3592732121" sldId="257"/>
            <ac:picMk id="5" creationId="{8A9E9B05-5E57-41AB-A529-16DAD85A8836}"/>
          </ac:picMkLst>
        </pc:picChg>
        <pc:picChg chg="add mod">
          <ac:chgData name="" userId="" providerId="" clId="Web-{7F6B59CD-94EA-4170-922B-AB83B8AA4D6E}" dt="2019-09-24T03:49:04.371" v="13" actId="1076"/>
          <ac:picMkLst>
            <pc:docMk/>
            <pc:sldMk cId="3592732121" sldId="257"/>
            <ac:picMk id="7" creationId="{4A7983A6-FB87-4A17-A2C9-018DC38346F2}"/>
          </ac:picMkLst>
        </pc:picChg>
      </pc:sldChg>
      <pc:sldChg chg="addSp delSp modSp new">
        <pc:chgData name="" userId="" providerId="" clId="Web-{7F6B59CD-94EA-4170-922B-AB83B8AA4D6E}" dt="2019-09-24T03:58:38.091" v="143" actId="20577"/>
        <pc:sldMkLst>
          <pc:docMk/>
          <pc:sldMk cId="3788658055" sldId="259"/>
        </pc:sldMkLst>
        <pc:spChg chg="mod">
          <ac:chgData name="" userId="" providerId="" clId="Web-{7F6B59CD-94EA-4170-922B-AB83B8AA4D6E}" dt="2019-09-24T03:56:07.419" v="105" actId="14100"/>
          <ac:spMkLst>
            <pc:docMk/>
            <pc:sldMk cId="3788658055" sldId="259"/>
            <ac:spMk id="2" creationId="{8FCBA9A2-9117-407D-84F7-ACFA03B4A08D}"/>
          </ac:spMkLst>
        </pc:spChg>
        <pc:spChg chg="mod">
          <ac:chgData name="" userId="" providerId="" clId="Web-{7F6B59CD-94EA-4170-922B-AB83B8AA4D6E}" dt="2019-09-24T03:58:38.091" v="143" actId="20577"/>
          <ac:spMkLst>
            <pc:docMk/>
            <pc:sldMk cId="3788658055" sldId="259"/>
            <ac:spMk id="3" creationId="{0A280DC9-AC60-47EF-B80F-F21528383C3D}"/>
          </ac:spMkLst>
        </pc:spChg>
        <pc:spChg chg="del mod">
          <ac:chgData name="" userId="" providerId="" clId="Web-{7F6B59CD-94EA-4170-922B-AB83B8AA4D6E}" dt="2019-09-24T03:55:46.200" v="101"/>
          <ac:spMkLst>
            <pc:docMk/>
            <pc:sldMk cId="3788658055" sldId="259"/>
            <ac:spMk id="4" creationId="{35FF1887-0F58-46E7-AAD5-3E5192C735D4}"/>
          </ac:spMkLst>
        </pc:spChg>
        <pc:picChg chg="add mod">
          <ac:chgData name="" userId="" providerId="" clId="Web-{7F6B59CD-94EA-4170-922B-AB83B8AA4D6E}" dt="2019-09-24T03:57:30.216" v="134" actId="1076"/>
          <ac:picMkLst>
            <pc:docMk/>
            <pc:sldMk cId="3788658055" sldId="259"/>
            <ac:picMk id="5" creationId="{1F1E2D4F-2E3D-4207-991B-081058CC2EFB}"/>
          </ac:picMkLst>
        </pc:picChg>
      </pc:sldChg>
      <pc:sldChg chg="addSp delSp modSp new">
        <pc:chgData name="" userId="" providerId="" clId="Web-{7F6B59CD-94EA-4170-922B-AB83B8AA4D6E}" dt="2019-09-24T04:20:49.344" v="315" actId="20577"/>
        <pc:sldMkLst>
          <pc:docMk/>
          <pc:sldMk cId="1241125132" sldId="260"/>
        </pc:sldMkLst>
        <pc:spChg chg="mod">
          <ac:chgData name="" userId="" providerId="" clId="Web-{7F6B59CD-94EA-4170-922B-AB83B8AA4D6E}" dt="2019-09-24T04:00:38.794" v="193" actId="14100"/>
          <ac:spMkLst>
            <pc:docMk/>
            <pc:sldMk cId="1241125132" sldId="260"/>
            <ac:spMk id="2" creationId="{997CDE5C-1A27-4F79-8F48-0F4EFCD8BAD7}"/>
          </ac:spMkLst>
        </pc:spChg>
        <pc:spChg chg="mod">
          <ac:chgData name="" userId="" providerId="" clId="Web-{7F6B59CD-94EA-4170-922B-AB83B8AA4D6E}" dt="2019-09-24T04:20:49.344" v="315" actId="20577"/>
          <ac:spMkLst>
            <pc:docMk/>
            <pc:sldMk cId="1241125132" sldId="260"/>
            <ac:spMk id="3" creationId="{9D4437E9-E307-4CE8-A603-7D73F353499C}"/>
          </ac:spMkLst>
        </pc:spChg>
        <pc:spChg chg="del mod">
          <ac:chgData name="" userId="" providerId="" clId="Web-{7F6B59CD-94EA-4170-922B-AB83B8AA4D6E}" dt="2019-09-24T04:02:46.513" v="261"/>
          <ac:spMkLst>
            <pc:docMk/>
            <pc:sldMk cId="1241125132" sldId="260"/>
            <ac:spMk id="4" creationId="{ED878F90-A1AE-4CB0-94C5-FC6B2C1F139A}"/>
          </ac:spMkLst>
        </pc:spChg>
        <pc:picChg chg="add mod">
          <ac:chgData name="" userId="" providerId="" clId="Web-{7F6B59CD-94EA-4170-922B-AB83B8AA4D6E}" dt="2019-09-24T04:05:22.779" v="305" actId="14100"/>
          <ac:picMkLst>
            <pc:docMk/>
            <pc:sldMk cId="1241125132" sldId="260"/>
            <ac:picMk id="5" creationId="{C08315E4-4849-4628-B411-A2EB23FCAB8C}"/>
          </ac:picMkLst>
        </pc:picChg>
      </pc:sldChg>
      <pc:sldChg chg="addSp modSp new del">
        <pc:chgData name="" userId="" providerId="" clId="Web-{7F6B59CD-94EA-4170-922B-AB83B8AA4D6E}" dt="2019-09-24T04:00:12.716" v="176"/>
        <pc:sldMkLst>
          <pc:docMk/>
          <pc:sldMk cId="2965409131" sldId="260"/>
        </pc:sldMkLst>
        <pc:spChg chg="mod">
          <ac:chgData name="" userId="" providerId="" clId="Web-{7F6B59CD-94EA-4170-922B-AB83B8AA4D6E}" dt="2019-09-24T03:59:23.935" v="162" actId="20577"/>
          <ac:spMkLst>
            <pc:docMk/>
            <pc:sldMk cId="2965409131" sldId="260"/>
            <ac:spMk id="2" creationId="{3FEA1221-B112-4581-9814-C91120A7D02F}"/>
          </ac:spMkLst>
        </pc:spChg>
        <pc:spChg chg="add mod">
          <ac:chgData name="" userId="" providerId="" clId="Web-{7F6B59CD-94EA-4170-922B-AB83B8AA4D6E}" dt="2019-09-24T04:00:09.857" v="173" actId="20577"/>
          <ac:spMkLst>
            <pc:docMk/>
            <pc:sldMk cId="2965409131" sldId="260"/>
            <ac:spMk id="3" creationId="{702CA588-B6F9-47D9-9FA5-34CE24BF826A}"/>
          </ac:spMkLst>
        </pc:spChg>
      </pc:sldChg>
      <pc:sldChg chg="addSp delSp modSp new">
        <pc:chgData name="" userId="" providerId="" clId="Web-{7F6B59CD-94EA-4170-922B-AB83B8AA4D6E}" dt="2019-09-24T04:32:32.736" v="508" actId="1076"/>
        <pc:sldMkLst>
          <pc:docMk/>
          <pc:sldMk cId="691831524" sldId="261"/>
        </pc:sldMkLst>
        <pc:spChg chg="mod">
          <ac:chgData name="" userId="" providerId="" clId="Web-{7F6B59CD-94EA-4170-922B-AB83B8AA4D6E}" dt="2019-09-24T04:25:01.453" v="450" actId="20577"/>
          <ac:spMkLst>
            <pc:docMk/>
            <pc:sldMk cId="691831524" sldId="261"/>
            <ac:spMk id="2" creationId="{98681608-AED0-4FDF-95E8-0A8BC27A81CE}"/>
          </ac:spMkLst>
        </pc:spChg>
        <pc:spChg chg="mod">
          <ac:chgData name="" userId="" providerId="" clId="Web-{7F6B59CD-94EA-4170-922B-AB83B8AA4D6E}" dt="2019-09-24T04:32:27.830" v="505" actId="20577"/>
          <ac:spMkLst>
            <pc:docMk/>
            <pc:sldMk cId="691831524" sldId="261"/>
            <ac:spMk id="3" creationId="{297FB35C-AF23-4EB7-AE64-1C899BC69539}"/>
          </ac:spMkLst>
        </pc:spChg>
        <pc:spChg chg="del mod">
          <ac:chgData name="" userId="" providerId="" clId="Web-{7F6B59CD-94EA-4170-922B-AB83B8AA4D6E}" dt="2019-09-24T04:25:23.157" v="456"/>
          <ac:spMkLst>
            <pc:docMk/>
            <pc:sldMk cId="691831524" sldId="261"/>
            <ac:spMk id="4" creationId="{6BC5C97C-0026-4EC8-B097-32164C887DA3}"/>
          </ac:spMkLst>
        </pc:spChg>
        <pc:picChg chg="add mod">
          <ac:chgData name="" userId="" providerId="" clId="Web-{7F6B59CD-94EA-4170-922B-AB83B8AA4D6E}" dt="2019-09-24T04:32:32.736" v="508" actId="1076"/>
          <ac:picMkLst>
            <pc:docMk/>
            <pc:sldMk cId="691831524" sldId="261"/>
            <ac:picMk id="5" creationId="{D11B1477-01A8-41AA-9512-13E7816484CC}"/>
          </ac:picMkLst>
        </pc:picChg>
        <pc:picChg chg="add del mod">
          <ac:chgData name="" userId="" providerId="" clId="Web-{7F6B59CD-94EA-4170-922B-AB83B8AA4D6E}" dt="2019-09-24T04:32:15.955" v="500"/>
          <ac:picMkLst>
            <pc:docMk/>
            <pc:sldMk cId="691831524" sldId="261"/>
            <ac:picMk id="7" creationId="{2BD5CE47-5EE3-4E29-B4DE-9B22256525F8}"/>
          </ac:picMkLst>
        </pc:picChg>
      </pc:sldChg>
      <pc:sldChg chg="addSp delSp modSp new">
        <pc:chgData name="" userId="" providerId="" clId="Web-{7F6B59CD-94EA-4170-922B-AB83B8AA4D6E}" dt="2019-09-24T04:35:03.862" v="549" actId="1076"/>
        <pc:sldMkLst>
          <pc:docMk/>
          <pc:sldMk cId="1828552898" sldId="262"/>
        </pc:sldMkLst>
        <pc:spChg chg="mod">
          <ac:chgData name="" userId="" providerId="" clId="Web-{7F6B59CD-94EA-4170-922B-AB83B8AA4D6E}" dt="2019-09-24T04:34:12.580" v="534" actId="20577"/>
          <ac:spMkLst>
            <pc:docMk/>
            <pc:sldMk cId="1828552898" sldId="262"/>
            <ac:spMk id="2" creationId="{16A582BD-40CC-4604-9972-2C300DBF7755}"/>
          </ac:spMkLst>
        </pc:spChg>
        <pc:spChg chg="mod">
          <ac:chgData name="" userId="" providerId="" clId="Web-{7F6B59CD-94EA-4170-922B-AB83B8AA4D6E}" dt="2019-09-24T04:35:03.862" v="549" actId="1076"/>
          <ac:spMkLst>
            <pc:docMk/>
            <pc:sldMk cId="1828552898" sldId="262"/>
            <ac:spMk id="3" creationId="{30148930-09BE-4BE5-9554-0981704AAFF7}"/>
          </ac:spMkLst>
        </pc:spChg>
        <pc:spChg chg="del mod">
          <ac:chgData name="" userId="" providerId="" clId="Web-{7F6B59CD-94EA-4170-922B-AB83B8AA4D6E}" dt="2019-09-24T04:34:06.471" v="527"/>
          <ac:spMkLst>
            <pc:docMk/>
            <pc:sldMk cId="1828552898" sldId="262"/>
            <ac:spMk id="4" creationId="{0EEF69B9-35ED-4E8E-AD9C-008EC453CA48}"/>
          </ac:spMkLst>
        </pc:spChg>
        <pc:picChg chg="add mod">
          <ac:chgData name="" userId="" providerId="" clId="Web-{7F6B59CD-94EA-4170-922B-AB83B8AA4D6E}" dt="2019-09-24T04:34:59.784" v="548" actId="1076"/>
          <ac:picMkLst>
            <pc:docMk/>
            <pc:sldMk cId="1828552898" sldId="262"/>
            <ac:picMk id="5" creationId="{339C2300-E1DF-4C9E-B24E-7EBCB2A6F0D6}"/>
          </ac:picMkLst>
        </pc:picChg>
      </pc:sldChg>
      <pc:sldChg chg="addSp modSp new del">
        <pc:chgData name="" userId="" providerId="" clId="Web-{7F6B59CD-94EA-4170-922B-AB83B8AA4D6E}" dt="2019-09-24T04:33:29.518" v="522"/>
        <pc:sldMkLst>
          <pc:docMk/>
          <pc:sldMk cId="2283047777" sldId="262"/>
        </pc:sldMkLst>
        <pc:spChg chg="mod">
          <ac:chgData name="" userId="" providerId="" clId="Web-{7F6B59CD-94EA-4170-922B-AB83B8AA4D6E}" dt="2019-09-24T04:33:07.893" v="519" actId="1076"/>
          <ac:spMkLst>
            <pc:docMk/>
            <pc:sldMk cId="2283047777" sldId="262"/>
            <ac:spMk id="2" creationId="{6F73CAAC-3AA7-4689-AA6F-EF8D033AA125}"/>
          </ac:spMkLst>
        </pc:spChg>
        <pc:spChg chg="add mod">
          <ac:chgData name="" userId="" providerId="" clId="Web-{7F6B59CD-94EA-4170-922B-AB83B8AA4D6E}" dt="2019-09-24T04:33:21.221" v="521" actId="14100"/>
          <ac:spMkLst>
            <pc:docMk/>
            <pc:sldMk cId="2283047777" sldId="262"/>
            <ac:spMk id="3" creationId="{25B22437-D88A-4296-9C04-557BEC6CAE81}"/>
          </ac:spMkLst>
        </pc:spChg>
      </pc:sldChg>
      <pc:sldChg chg="addSp delSp modSp new">
        <pc:chgData name="" userId="" providerId="" clId="Web-{7F6B59CD-94EA-4170-922B-AB83B8AA4D6E}" dt="2019-09-24T04:43:21.753" v="669" actId="14100"/>
        <pc:sldMkLst>
          <pc:docMk/>
          <pc:sldMk cId="2692911766" sldId="263"/>
        </pc:sldMkLst>
        <pc:spChg chg="mod">
          <ac:chgData name="" userId="" providerId="" clId="Web-{7F6B59CD-94EA-4170-922B-AB83B8AA4D6E}" dt="2019-09-24T04:36:01.659" v="561" actId="1076"/>
          <ac:spMkLst>
            <pc:docMk/>
            <pc:sldMk cId="2692911766" sldId="263"/>
            <ac:spMk id="2" creationId="{0C424892-F8AF-4D6D-9227-B8F2EC7FADC2}"/>
          </ac:spMkLst>
        </pc:spChg>
        <pc:spChg chg="mod">
          <ac:chgData name="" userId="" providerId="" clId="Web-{7F6B59CD-94EA-4170-922B-AB83B8AA4D6E}" dt="2019-09-24T04:42:13.395" v="661" actId="20577"/>
          <ac:spMkLst>
            <pc:docMk/>
            <pc:sldMk cId="2692911766" sldId="263"/>
            <ac:spMk id="3" creationId="{2BA653E2-51CD-4033-B9CB-FE597B2AC13D}"/>
          </ac:spMkLst>
        </pc:spChg>
        <pc:spChg chg="del mod">
          <ac:chgData name="" userId="" providerId="" clId="Web-{7F6B59CD-94EA-4170-922B-AB83B8AA4D6E}" dt="2019-09-24T04:41:53.831" v="650"/>
          <ac:spMkLst>
            <pc:docMk/>
            <pc:sldMk cId="2692911766" sldId="263"/>
            <ac:spMk id="4" creationId="{595F7F79-3C96-46F7-A690-3595B9B01C4A}"/>
          </ac:spMkLst>
        </pc:spChg>
        <pc:picChg chg="add mod">
          <ac:chgData name="" userId="" providerId="" clId="Web-{7F6B59CD-94EA-4170-922B-AB83B8AA4D6E}" dt="2019-09-24T04:43:21.753" v="669" actId="14100"/>
          <ac:picMkLst>
            <pc:docMk/>
            <pc:sldMk cId="2692911766" sldId="263"/>
            <ac:picMk id="5" creationId="{8F8E07E3-5CC2-4731-B7E1-E2F7E0170149}"/>
          </ac:picMkLst>
        </pc:picChg>
      </pc:sldChg>
      <pc:sldChg chg="addSp delSp modSp new">
        <pc:chgData name="" userId="" providerId="" clId="Web-{7F6B59CD-94EA-4170-922B-AB83B8AA4D6E}" dt="2019-09-24T05:02:58.685" v="907" actId="1076"/>
        <pc:sldMkLst>
          <pc:docMk/>
          <pc:sldMk cId="4013601309" sldId="264"/>
        </pc:sldMkLst>
        <pc:spChg chg="mod">
          <ac:chgData name="" userId="" providerId="" clId="Web-{7F6B59CD-94EA-4170-922B-AB83B8AA4D6E}" dt="2019-09-24T04:47:14.556" v="689" actId="14100"/>
          <ac:spMkLst>
            <pc:docMk/>
            <pc:sldMk cId="4013601309" sldId="264"/>
            <ac:spMk id="2" creationId="{4D4B09EC-E06A-4ABC-966E-64E480EAFD8B}"/>
          </ac:spMkLst>
        </pc:spChg>
        <pc:spChg chg="mod">
          <ac:chgData name="" userId="" providerId="" clId="Web-{7F6B59CD-94EA-4170-922B-AB83B8AA4D6E}" dt="2019-09-24T04:50:06.293" v="802" actId="1076"/>
          <ac:spMkLst>
            <pc:docMk/>
            <pc:sldMk cId="4013601309" sldId="264"/>
            <ac:spMk id="3" creationId="{B82AB9F0-BDFA-4C82-AD2B-CB07E5987224}"/>
          </ac:spMkLst>
        </pc:spChg>
        <pc:spChg chg="del mod">
          <ac:chgData name="" userId="" providerId="" clId="Web-{7F6B59CD-94EA-4170-922B-AB83B8AA4D6E}" dt="2019-09-24T04:49:39.121" v="779"/>
          <ac:spMkLst>
            <pc:docMk/>
            <pc:sldMk cId="4013601309" sldId="264"/>
            <ac:spMk id="4" creationId="{4F6410CE-BC51-407C-A8D6-6138949EBD18}"/>
          </ac:spMkLst>
        </pc:spChg>
        <pc:spChg chg="add del mod">
          <ac:chgData name="" userId="" providerId="" clId="Web-{7F6B59CD-94EA-4170-922B-AB83B8AA4D6E}" dt="2019-09-24T04:51:55.731" v="885"/>
          <ac:spMkLst>
            <pc:docMk/>
            <pc:sldMk cId="4013601309" sldId="264"/>
            <ac:spMk id="5" creationId="{BCC31546-798C-4800-9D9E-17E697DF8360}"/>
          </ac:spMkLst>
        </pc:spChg>
        <pc:picChg chg="add del mod">
          <ac:chgData name="" userId="" providerId="" clId="Web-{7F6B59CD-94EA-4170-922B-AB83B8AA4D6E}" dt="2019-09-24T05:02:16.919" v="898"/>
          <ac:picMkLst>
            <pc:docMk/>
            <pc:sldMk cId="4013601309" sldId="264"/>
            <ac:picMk id="6" creationId="{822FB4BB-FB40-4227-90AF-06B5BF0B9B3B}"/>
          </ac:picMkLst>
        </pc:picChg>
        <pc:picChg chg="add del mod">
          <ac:chgData name="" userId="" providerId="" clId="Web-{7F6B59CD-94EA-4170-922B-AB83B8AA4D6E}" dt="2019-09-24T05:01:05.669" v="896"/>
          <ac:picMkLst>
            <pc:docMk/>
            <pc:sldMk cId="4013601309" sldId="264"/>
            <ac:picMk id="8" creationId="{B737EA2A-D11C-495E-8236-10A832C3878C}"/>
          </ac:picMkLst>
        </pc:picChg>
        <pc:picChg chg="add del mod">
          <ac:chgData name="" userId="" providerId="" clId="Web-{7F6B59CD-94EA-4170-922B-AB83B8AA4D6E}" dt="2019-09-24T05:02:33.560" v="901"/>
          <ac:picMkLst>
            <pc:docMk/>
            <pc:sldMk cId="4013601309" sldId="264"/>
            <ac:picMk id="10" creationId="{7895C74E-F4CD-44C5-B96F-84050C6AE717}"/>
          </ac:picMkLst>
        </pc:picChg>
        <pc:picChg chg="add mod">
          <ac:chgData name="" userId="" providerId="" clId="Web-{7F6B59CD-94EA-4170-922B-AB83B8AA4D6E}" dt="2019-09-24T05:02:58.685" v="907" actId="1076"/>
          <ac:picMkLst>
            <pc:docMk/>
            <pc:sldMk cId="4013601309" sldId="264"/>
            <ac:picMk id="12" creationId="{06A78EBC-9746-4FB7-B387-B5CC5DB58C59}"/>
          </ac:picMkLst>
        </pc:picChg>
      </pc:sldChg>
      <pc:sldChg chg="addSp delSp modSp new">
        <pc:chgData name="" userId="" providerId="" clId="Web-{7F6B59CD-94EA-4170-922B-AB83B8AA4D6E}" dt="2019-09-24T05:17:32.432" v="998" actId="1076"/>
        <pc:sldMkLst>
          <pc:docMk/>
          <pc:sldMk cId="3707742251" sldId="265"/>
        </pc:sldMkLst>
        <pc:spChg chg="mod">
          <ac:chgData name="" userId="" providerId="" clId="Web-{7F6B59CD-94EA-4170-922B-AB83B8AA4D6E}" dt="2019-09-24T05:03:46.607" v="916" actId="14100"/>
          <ac:spMkLst>
            <pc:docMk/>
            <pc:sldMk cId="3707742251" sldId="265"/>
            <ac:spMk id="2" creationId="{096780E9-4B2F-4041-B9E0-D83C6B142164}"/>
          </ac:spMkLst>
        </pc:spChg>
        <pc:spChg chg="mod">
          <ac:chgData name="" userId="" providerId="" clId="Web-{7F6B59CD-94EA-4170-922B-AB83B8AA4D6E}" dt="2019-09-24T05:06:07.113" v="986" actId="14100"/>
          <ac:spMkLst>
            <pc:docMk/>
            <pc:sldMk cId="3707742251" sldId="265"/>
            <ac:spMk id="3" creationId="{4335BD51-C229-426F-ACAC-12F84669705D}"/>
          </ac:spMkLst>
        </pc:spChg>
        <pc:spChg chg="del mod">
          <ac:chgData name="" userId="" providerId="" clId="Web-{7F6B59CD-94EA-4170-922B-AB83B8AA4D6E}" dt="2019-09-24T05:06:38.051" v="989"/>
          <ac:spMkLst>
            <pc:docMk/>
            <pc:sldMk cId="3707742251" sldId="265"/>
            <ac:spMk id="4" creationId="{4A9FB4B0-FF11-403E-A2C1-DB33370D9A3D}"/>
          </ac:spMkLst>
        </pc:spChg>
        <pc:picChg chg="add mod">
          <ac:chgData name="" userId="" providerId="" clId="Web-{7F6B59CD-94EA-4170-922B-AB83B8AA4D6E}" dt="2019-09-24T05:17:32.432" v="998" actId="1076"/>
          <ac:picMkLst>
            <pc:docMk/>
            <pc:sldMk cId="3707742251" sldId="265"/>
            <ac:picMk id="5" creationId="{C5F23BD0-FE5C-4091-B26D-8371AF0A22BE}"/>
          </ac:picMkLst>
        </pc:picChg>
      </pc:sldChg>
      <pc:sldChg chg="modSp new">
        <pc:chgData name="" userId="" providerId="" clId="Web-{7F6B59CD-94EA-4170-922B-AB83B8AA4D6E}" dt="2019-09-24T05:18:06.338" v="1010" actId="1076"/>
        <pc:sldMkLst>
          <pc:docMk/>
          <pc:sldMk cId="728219737" sldId="266"/>
        </pc:sldMkLst>
        <pc:spChg chg="mod">
          <ac:chgData name="" userId="" providerId="" clId="Web-{7F6B59CD-94EA-4170-922B-AB83B8AA4D6E}" dt="2019-09-24T05:18:06.338" v="1010" actId="1076"/>
          <ac:spMkLst>
            <pc:docMk/>
            <pc:sldMk cId="728219737" sldId="266"/>
            <ac:spMk id="2" creationId="{DEB21176-0FD2-4B74-82CF-60BD3ED0F8E9}"/>
          </ac:spMkLst>
        </pc:spChg>
      </pc:sldChg>
    </pc:docChg>
  </pc:docChgLst>
  <pc:docChgLst>
    <pc:chgData clId="Web-{65E3F146-0702-417D-822D-455794277FBD}"/>
    <pc:docChg chg="addSld modSld">
      <pc:chgData name="" userId="" providerId="" clId="Web-{65E3F146-0702-417D-822D-455794277FBD}" dt="2019-09-23T20:46:25.925" v="310"/>
      <pc:docMkLst>
        <pc:docMk/>
      </pc:docMkLst>
      <pc:sldChg chg="modSp new">
        <pc:chgData name="" userId="" providerId="" clId="Web-{65E3F146-0702-417D-822D-455794277FBD}" dt="2019-09-23T20:34:06.345" v="88" actId="1076"/>
        <pc:sldMkLst>
          <pc:docMk/>
          <pc:sldMk cId="3592732121" sldId="257"/>
        </pc:sldMkLst>
        <pc:spChg chg="mod">
          <ac:chgData name="" userId="" providerId="" clId="Web-{65E3F146-0702-417D-822D-455794277FBD}" dt="2019-09-23T20:29:06.126" v="13" actId="20577"/>
          <ac:spMkLst>
            <pc:docMk/>
            <pc:sldMk cId="3592732121" sldId="257"/>
            <ac:spMk id="2" creationId="{7C2B8190-1E8C-4618-8942-E1F843C7206C}"/>
          </ac:spMkLst>
        </pc:spChg>
        <pc:spChg chg="mod">
          <ac:chgData name="" userId="" providerId="" clId="Web-{65E3F146-0702-417D-822D-455794277FBD}" dt="2019-09-23T20:33:50.267" v="87" actId="1076"/>
          <ac:spMkLst>
            <pc:docMk/>
            <pc:sldMk cId="3592732121" sldId="257"/>
            <ac:spMk id="3" creationId="{E76FFB8C-68E7-4937-99FB-1B145C287E4D}"/>
          </ac:spMkLst>
        </pc:spChg>
        <pc:spChg chg="mod">
          <ac:chgData name="" userId="" providerId="" clId="Web-{65E3F146-0702-417D-822D-455794277FBD}" dt="2019-09-23T20:34:06.345" v="88" actId="1076"/>
          <ac:spMkLst>
            <pc:docMk/>
            <pc:sldMk cId="3592732121" sldId="257"/>
            <ac:spMk id="4" creationId="{1E553F6E-24EF-4353-98E2-38094533F2AF}"/>
          </ac:spMkLst>
        </pc:spChg>
      </pc:sldChg>
      <pc:sldChg chg="addSp delSp modSp new addCm">
        <pc:chgData name="" userId="" providerId="" clId="Web-{65E3F146-0702-417D-822D-455794277FBD}" dt="2019-09-23T20:46:25.925" v="310"/>
        <pc:sldMkLst>
          <pc:docMk/>
          <pc:sldMk cId="3116447891" sldId="258"/>
        </pc:sldMkLst>
        <pc:spChg chg="mod">
          <ac:chgData name="" userId="" providerId="" clId="Web-{65E3F146-0702-417D-822D-455794277FBD}" dt="2019-09-23T20:43:33.878" v="270" actId="1076"/>
          <ac:spMkLst>
            <pc:docMk/>
            <pc:sldMk cId="3116447891" sldId="258"/>
            <ac:spMk id="2" creationId="{A2080C5A-809C-46F2-984A-9C4A36DB06FC}"/>
          </ac:spMkLst>
        </pc:spChg>
        <pc:spChg chg="mod">
          <ac:chgData name="" userId="" providerId="" clId="Web-{65E3F146-0702-417D-822D-455794277FBD}" dt="2019-09-23T20:44:18.972" v="275" actId="14100"/>
          <ac:spMkLst>
            <pc:docMk/>
            <pc:sldMk cId="3116447891" sldId="258"/>
            <ac:spMk id="3" creationId="{1B3415B2-6E50-47C6-9DCA-1FB8BD6AB865}"/>
          </ac:spMkLst>
        </pc:spChg>
        <pc:spChg chg="mod ord">
          <ac:chgData name="" userId="" providerId="" clId="Web-{65E3F146-0702-417D-822D-455794277FBD}" dt="2019-09-23T20:44:42.394" v="280" actId="20577"/>
          <ac:spMkLst>
            <pc:docMk/>
            <pc:sldMk cId="3116447891" sldId="258"/>
            <ac:spMk id="4" creationId="{0D02AB9D-786F-4C3A-8BFD-FB75C7DAF498}"/>
          </ac:spMkLst>
        </pc:spChg>
        <pc:spChg chg="add del">
          <ac:chgData name="" userId="" providerId="" clId="Web-{65E3F146-0702-417D-822D-455794277FBD}" dt="2019-09-23T20:37:59.361" v="102"/>
          <ac:spMkLst>
            <pc:docMk/>
            <pc:sldMk cId="3116447891" sldId="258"/>
            <ac:spMk id="5" creationId="{418572A5-0FCC-4A51-A3A2-4F03A5E0C192}"/>
          </ac:spMkLst>
        </pc:spChg>
        <pc:spChg chg="add mod">
          <ac:chgData name="" userId="" providerId="" clId="Web-{65E3F146-0702-417D-822D-455794277FBD}" dt="2019-09-23T20:46:02.878" v="308" actId="20577"/>
          <ac:spMkLst>
            <pc:docMk/>
            <pc:sldMk cId="3116447891" sldId="258"/>
            <ac:spMk id="7" creationId="{CB6A8EC0-1E6A-43B6-84C7-B50EFFF8EBF1}"/>
          </ac:spMkLst>
        </pc:spChg>
      </pc:sldChg>
    </pc:docChg>
  </pc:docChgLst>
  <pc:docChgLst>
    <pc:chgData clId="Web-{26D31AE2-2A99-4914-BD1D-79A65059D569}"/>
    <pc:docChg chg="modSld">
      <pc:chgData name="" userId="" providerId="" clId="Web-{26D31AE2-2A99-4914-BD1D-79A65059D569}" dt="2019-09-24T14:42:59.024" v="0" actId="1076"/>
      <pc:docMkLst>
        <pc:docMk/>
      </pc:docMkLst>
      <pc:sldChg chg="modSp">
        <pc:chgData name="" userId="" providerId="" clId="Web-{26D31AE2-2A99-4914-BD1D-79A65059D569}" dt="2019-09-24T14:42:59.024" v="0" actId="1076"/>
        <pc:sldMkLst>
          <pc:docMk/>
          <pc:sldMk cId="728219737" sldId="266"/>
        </pc:sldMkLst>
        <pc:spChg chg="mod">
          <ac:chgData name="" userId="" providerId="" clId="Web-{26D31AE2-2A99-4914-BD1D-79A65059D569}" dt="2019-09-24T14:42:59.024" v="0" actId="1076"/>
          <ac:spMkLst>
            <pc:docMk/>
            <pc:sldMk cId="728219737" sldId="266"/>
            <ac:spMk id="3" creationId="{4DFF3CC9-8008-47EA-8071-85FB5792A426}"/>
          </ac:spMkLst>
        </pc:spChg>
      </pc:sldChg>
    </pc:docChg>
  </pc:docChgLst>
  <pc:docChgLst>
    <pc:chgData clId="Web-{CBFDBA1C-75AC-403F-A91C-050F2525C349}"/>
    <pc:docChg chg="modSld">
      <pc:chgData name="" userId="" providerId="" clId="Web-{CBFDBA1C-75AC-403F-A91C-050F2525C349}" dt="2019-09-24T14:16:21.025" v="8" actId="20577"/>
      <pc:docMkLst>
        <pc:docMk/>
      </pc:docMkLst>
      <pc:sldChg chg="modSp">
        <pc:chgData name="" userId="" providerId="" clId="Web-{CBFDBA1C-75AC-403F-A91C-050F2525C349}" dt="2019-09-24T14:16:21.025" v="7" actId="20577"/>
        <pc:sldMkLst>
          <pc:docMk/>
          <pc:sldMk cId="3707742251" sldId="265"/>
        </pc:sldMkLst>
        <pc:spChg chg="mod">
          <ac:chgData name="" userId="" providerId="" clId="Web-{CBFDBA1C-75AC-403F-A91C-050F2525C349}" dt="2019-09-24T14:16:21.025" v="7" actId="20577"/>
          <ac:spMkLst>
            <pc:docMk/>
            <pc:sldMk cId="3707742251" sldId="265"/>
            <ac:spMk id="3" creationId="{4335BD51-C229-426F-ACAC-12F8466970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8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2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7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9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4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1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6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7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9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9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1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5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1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6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/>
                <a:cs typeface="Segoe UI"/>
              </a:rPr>
              <a:t>CAMPUS DATA FOR </a:t>
            </a:r>
            <a:br>
              <a:rPr lang="en-US" dirty="0">
                <a:latin typeface="Segoe UI"/>
                <a:cs typeface="Segoe UI"/>
              </a:rPr>
            </a:br>
            <a:r>
              <a:rPr lang="en-US" dirty="0">
                <a:latin typeface="Segoe UI"/>
                <a:cs typeface="Segoe UI"/>
              </a:rPr>
              <a:t>GEO-LOCATION BASED AUGMENTED REALITY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4006163"/>
            <a:ext cx="6987645" cy="193281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egoe UI Light"/>
                <a:cs typeface="Segoe UI Light"/>
              </a:rPr>
              <a:t>By </a:t>
            </a:r>
            <a:endParaRPr lang="en-US">
              <a:latin typeface="Segoe UI Light"/>
              <a:cs typeface="Segoe UI Light"/>
            </a:endParaRPr>
          </a:p>
          <a:p>
            <a:r>
              <a:rPr lang="en-US" dirty="0">
                <a:latin typeface="Segoe UI Light"/>
                <a:cs typeface="Segoe UI Light"/>
              </a:rPr>
              <a:t> Cesar Aleman </a:t>
            </a:r>
          </a:p>
          <a:p>
            <a:r>
              <a:rPr lang="en-US" dirty="0">
                <a:latin typeface="Segoe UI Light"/>
                <a:cs typeface="Segoe UI Light"/>
              </a:rPr>
              <a:t>Spencer Austin</a:t>
            </a:r>
          </a:p>
          <a:p>
            <a:r>
              <a:rPr lang="en-US" dirty="0">
                <a:latin typeface="Segoe UI Light"/>
                <a:cs typeface="Segoe UI Light"/>
              </a:rPr>
              <a:t>  Andrew Burt </a:t>
            </a:r>
          </a:p>
          <a:p>
            <a:r>
              <a:rPr lang="en-US" dirty="0">
                <a:latin typeface="Segoe UI Light"/>
                <a:cs typeface="Segoe UI Light"/>
              </a:rPr>
              <a:t>Rodrigo Ortiz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8190-1E8C-4618-8942-E1F843C7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9999663" cy="1323974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FB8C-68E7-4937-99FB-1B145C287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776" y="1881330"/>
            <a:ext cx="4885530" cy="1259033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Currently students and guests of the CUSB campus can only navigate around campus based on antiquated maps which may be inaccurate or lead to confusion.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53F6E-24EF-4353-98E2-38094533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095" y="4518892"/>
            <a:ext cx="4895056" cy="1115291"/>
          </a:xfrm>
        </p:spPr>
        <p:txBody>
          <a:bodyPr/>
          <a:lstStyle/>
          <a:p>
            <a:r>
              <a:rPr lang="en-US" dirty="0"/>
              <a:t>There is no true way of navigating around CSUB without consulting the help of someone who is familiar with the ins and outs of CSUB.</a:t>
            </a:r>
          </a:p>
        </p:txBody>
      </p:sp>
      <p:pic>
        <p:nvPicPr>
          <p:cNvPr id="5" name="Picture 5" descr="A group of people standing in a parking lot&#10;&#10;Description generated with high confidence">
            <a:extLst>
              <a:ext uri="{FF2B5EF4-FFF2-40B4-BE49-F238E27FC236}">
                <a16:creationId xmlns:a16="http://schemas.microsoft.com/office/drawing/2014/main" id="{8A9E9B05-5E57-41AB-A529-16DAD85A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380" y="4023622"/>
            <a:ext cx="2743200" cy="2102941"/>
          </a:xfrm>
          <a:prstGeom prst="rect">
            <a:avLst/>
          </a:prstGeom>
        </p:spPr>
      </p:pic>
      <p:pic>
        <p:nvPicPr>
          <p:cNvPr id="7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A7983A6-FB87-4A17-A2C9-018DC3834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640" y="1399469"/>
            <a:ext cx="2576945" cy="22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A9A2-9117-407D-84F7-ACFA03B4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238249"/>
          </a:xfrm>
        </p:spPr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80DC9-AC60-47EF-B80F-F21528383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895474"/>
            <a:ext cx="4895055" cy="3581401"/>
          </a:xfrm>
        </p:spPr>
        <p:txBody>
          <a:bodyPr>
            <a:normAutofit/>
          </a:bodyPr>
          <a:lstStyle/>
          <a:p>
            <a:r>
              <a:rPr lang="en-US" dirty="0"/>
              <a:t>"Outdoor Mapping"  - </a:t>
            </a:r>
            <a:r>
              <a:rPr lang="en-US" dirty="0">
                <a:ea typeface="+mn-lt"/>
                <a:cs typeface="+mn-lt"/>
              </a:rPr>
              <a:t>allows a student to open up their “go to” mobile mapping application, such as Google Maps to navigate to a desired location on campus.</a:t>
            </a:r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/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Great in a general sense, however when it comes to distinct mapping of CSUB, where a student is trying to find the name of a building, or a specific landmark on campus, not a street address, the technology isn’t exact.</a:t>
            </a:r>
            <a:endParaRPr lang="en-US" dirty="0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1F1E2D4F-2E3D-4207-991B-081058CC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75" y="1543050"/>
            <a:ext cx="2913126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DE5C-1A27-4F79-8F48-0F4EFCD8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8575"/>
            <a:ext cx="10018713" cy="1047749"/>
          </a:xfrm>
        </p:spPr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37E9-E307-4CE8-A603-7D73F353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028" y="2466897"/>
            <a:ext cx="6238080" cy="2085976"/>
          </a:xfrm>
        </p:spPr>
        <p:txBody>
          <a:bodyPr/>
          <a:lstStyle/>
          <a:p>
            <a:r>
              <a:rPr lang="en-US" dirty="0"/>
              <a:t>"Augmented Reality using Geo-Based Location"</a:t>
            </a:r>
            <a:r>
              <a:rPr lang="en-US" dirty="0">
                <a:ea typeface="+mn-lt"/>
                <a:cs typeface="+mn-lt"/>
              </a:rPr>
              <a:t>     </a:t>
            </a: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 Augmented Reality is a technology that falls under the Artificial Intelligence umbrella and is used to insert graphically made objects into the real-world using a medium.</a:t>
            </a:r>
            <a:endParaRPr lang="en-US" dirty="0"/>
          </a:p>
        </p:txBody>
      </p:sp>
      <p:pic>
        <p:nvPicPr>
          <p:cNvPr id="5" name="Picture 5" descr="A group of people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C08315E4-4849-4628-B411-A2EB23FC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5" y="2183180"/>
            <a:ext cx="4175414" cy="2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2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1608-AED0-4FDF-95E8-0A8BC27A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0" y="0"/>
            <a:ext cx="10018713" cy="1047749"/>
          </a:xfrm>
        </p:spPr>
        <p:txBody>
          <a:bodyPr/>
          <a:lstStyle/>
          <a:p>
            <a:r>
              <a:rPr lang="en-US" dirty="0"/>
              <a:t>Wikitude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B35C-AF23-4EB7-AE64-1C899BC69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262" y="895349"/>
            <a:ext cx="4895055" cy="5743576"/>
          </a:xfrm>
        </p:spPr>
        <p:txBody>
          <a:bodyPr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Wikitude</a:t>
            </a:r>
            <a:r>
              <a:rPr lang="en-US" dirty="0">
                <a:ea typeface="+mn-lt"/>
                <a:cs typeface="+mn-lt"/>
              </a:rPr>
              <a:t> is based on image recognition of landmarks coupled with GPS coordinates to provide an accurate representation of what is on the screen.</a:t>
            </a:r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With </a:t>
            </a:r>
            <a:r>
              <a:rPr lang="en-US" dirty="0" err="1">
                <a:ea typeface="+mn-lt"/>
                <a:cs typeface="+mn-lt"/>
              </a:rPr>
              <a:t>Wikitude</a:t>
            </a:r>
            <a:r>
              <a:rPr lang="en-US" dirty="0">
                <a:ea typeface="+mn-lt"/>
                <a:cs typeface="+mn-lt"/>
              </a:rPr>
              <a:t>, the user would point their phone to a land mark and relevant information of the land mark would be displayed.</a:t>
            </a:r>
          </a:p>
          <a:p>
            <a:pPr>
              <a:buClr>
                <a:srgbClr val="1287C3"/>
              </a:buClr>
            </a:pPr>
            <a:endParaRPr lang="en-US" dirty="0">
              <a:ea typeface="+mn-lt"/>
              <a:cs typeface="+mn-lt"/>
            </a:endParaRPr>
          </a:p>
          <a:p>
            <a:pPr marL="0" indent="0">
              <a:buClr>
                <a:srgbClr val="1287C3"/>
              </a:buClr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5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D11B1477-01A8-41AA-9512-13E78164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2183011"/>
            <a:ext cx="4695825" cy="21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4892-F8AF-4D6D-9227-B8F2EC7F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884" y="151534"/>
            <a:ext cx="10018713" cy="776720"/>
          </a:xfrm>
        </p:spPr>
        <p:txBody>
          <a:bodyPr/>
          <a:lstStyle/>
          <a:p>
            <a:r>
              <a:rPr lang="en-US" dirty="0" err="1"/>
              <a:t>PeakVisor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53E2-51CD-4033-B9CB-FE597B2AC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912" y="1181099"/>
            <a:ext cx="4895055" cy="4657726"/>
          </a:xfrm>
        </p:spPr>
        <p:txBody>
          <a:bodyPr>
            <a:normAutofit/>
          </a:bodyPr>
          <a:lstStyle/>
          <a:p>
            <a:endParaRPr lang="en-US"/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r>
              <a:rPr lang="en-US" dirty="0" err="1">
                <a:ea typeface="+mn-lt"/>
                <a:cs typeface="+mn-lt"/>
              </a:rPr>
              <a:t>PeakVisor</a:t>
            </a:r>
            <a:r>
              <a:rPr lang="en-US" dirty="0">
                <a:ea typeface="+mn-lt"/>
                <a:cs typeface="+mn-lt"/>
              </a:rPr>
              <a:t> is an application that allows the user to point there phones around them and they will see nearby mountains/peaks.</a:t>
            </a:r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The medium in the case of Peak Visor is a cell phone camera.</a:t>
            </a:r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Uses built in sensors that come with the phone such as the barometer and gyroscope.</a:t>
            </a:r>
            <a:endParaRPr lang="en-US" dirty="0"/>
          </a:p>
          <a:p>
            <a:pPr>
              <a:buClr>
                <a:srgbClr val="1287C3"/>
              </a:buClr>
            </a:pPr>
            <a:endParaRPr lang="en-US" dirty="0"/>
          </a:p>
        </p:txBody>
      </p:sp>
      <p:pic>
        <p:nvPicPr>
          <p:cNvPr id="5" name="Picture 5" descr="A sign on the side of a mountain&#10;&#10;Description generated with very high confidence">
            <a:extLst>
              <a:ext uri="{FF2B5EF4-FFF2-40B4-BE49-F238E27FC236}">
                <a16:creationId xmlns:a16="http://schemas.microsoft.com/office/drawing/2014/main" id="{8F8E07E3-5CC2-4731-B7E1-E2F7E017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5" y="2114550"/>
            <a:ext cx="58293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09EC-E06A-4ABC-966E-64E480EA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7625"/>
            <a:ext cx="10018713" cy="1276349"/>
          </a:xfrm>
        </p:spPr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B9F0-BDFA-4C82-AD2B-CB07E598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617910"/>
            <a:ext cx="4895055" cy="3345873"/>
          </a:xfrm>
        </p:spPr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Wikitude's</a:t>
            </a:r>
            <a:r>
              <a:rPr lang="en-US" dirty="0">
                <a:ea typeface="+mn-lt"/>
                <a:cs typeface="+mn-lt"/>
              </a:rPr>
              <a:t> SDK will be used as our base for  a Geo-Based Augmented Reality Mobile Application.</a:t>
            </a:r>
          </a:p>
          <a:p>
            <a:pPr>
              <a:buClr>
                <a:srgbClr val="1287C3"/>
              </a:buClr>
            </a:pPr>
            <a:endParaRPr lang="en-U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n-U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An example phone app showcases the functionality of displaying points of interests along with descriptions of that interest.</a:t>
            </a:r>
          </a:p>
          <a:p>
            <a:pPr>
              <a:buClr>
                <a:srgbClr val="1287C3"/>
              </a:buClr>
            </a:pPr>
            <a:endParaRPr lang="en-US" dirty="0"/>
          </a:p>
          <a:p>
            <a:pPr>
              <a:buClr>
                <a:srgbClr val="1287C3"/>
              </a:buClr>
            </a:pPr>
            <a:endParaRPr lang="en-US" dirty="0"/>
          </a:p>
        </p:txBody>
      </p:sp>
      <p:pic>
        <p:nvPicPr>
          <p:cNvPr id="12" name="Picture 12" descr="A hand holding a cell phone&#10;&#10;Description generated with high confidence">
            <a:extLst>
              <a:ext uri="{FF2B5EF4-FFF2-40B4-BE49-F238E27FC236}">
                <a16:creationId xmlns:a16="http://schemas.microsoft.com/office/drawing/2014/main" id="{06A78EBC-9746-4FB7-B387-B5CC5DB5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495" y="1436916"/>
            <a:ext cx="4592255" cy="292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80E9-4B2F-4041-B9E0-D83C6B14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7150"/>
            <a:ext cx="10018713" cy="1152524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BD51-C229-426F-ACAC-12F846697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2" y="1247774"/>
            <a:ext cx="4895055" cy="4714876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Selecting a building name would present relevant information.</a:t>
            </a: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View instructors whose offices are in these particular buildings.</a:t>
            </a: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 What classrooms are located in the building.</a:t>
            </a: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Which department(s) the building houses such as Math, Biology, etc. 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dirty="0">
                <a:ea typeface="+mn-lt"/>
                <a:cs typeface="+mn-lt"/>
              </a:rPr>
              <a:t>Input instructor's name or classroom the user will be given navigation instructions using outdoor mapping techniques. </a:t>
            </a:r>
            <a:endParaRPr lang="en-US"/>
          </a:p>
        </p:txBody>
      </p:sp>
      <p:pic>
        <p:nvPicPr>
          <p:cNvPr id="5" name="Picture 5" descr="A picture containing holding, person, indoor&#10;&#10;Description generated with high confidence">
            <a:extLst>
              <a:ext uri="{FF2B5EF4-FFF2-40B4-BE49-F238E27FC236}">
                <a16:creationId xmlns:a16="http://schemas.microsoft.com/office/drawing/2014/main" id="{C5F23BD0-FE5C-4091-B26D-8371AF0A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952625"/>
            <a:ext cx="53625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4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1176-0FD2-4B74-82CF-60BD3ED0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53" y="184856"/>
            <a:ext cx="10018713" cy="876299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B16B39D-C1C8-44DF-885F-C922B39D2D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8005" y="4719746"/>
            <a:ext cx="9599113" cy="1358400"/>
          </a:xfrm>
          <a:prstGeom prst="rect">
            <a:avLst/>
          </a:prstGeom>
        </p:spPr>
      </p:pic>
      <p:sp>
        <p:nvSpPr>
          <p:cNvPr id="72" name="Content Placeholder 71">
            <a:extLst>
              <a:ext uri="{FF2B5EF4-FFF2-40B4-BE49-F238E27FC236}">
                <a16:creationId xmlns:a16="http://schemas.microsoft.com/office/drawing/2014/main" id="{B522BBC3-E70A-4A4B-81FC-1834F0828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1891" y="1253225"/>
            <a:ext cx="4334340" cy="2189672"/>
          </a:xfrm>
        </p:spPr>
        <p:txBody>
          <a:bodyPr/>
          <a:lstStyle/>
          <a:p>
            <a:r>
              <a:rPr lang="en-US" dirty="0"/>
              <a:t>Software tools</a:t>
            </a:r>
          </a:p>
          <a:p>
            <a:pPr lvl="1">
              <a:buClr>
                <a:srgbClr val="1287C3"/>
              </a:buClr>
            </a:pPr>
            <a:r>
              <a:rPr lang="en-US" sz="1800" dirty="0"/>
              <a:t>Android Studio</a:t>
            </a:r>
          </a:p>
          <a:p>
            <a:pPr lvl="1">
              <a:buClr>
                <a:srgbClr val="1287C3"/>
              </a:buClr>
            </a:pPr>
            <a:r>
              <a:rPr lang="en-US" sz="1800" dirty="0" err="1"/>
              <a:t>Wikitude</a:t>
            </a:r>
            <a:r>
              <a:rPr lang="en-US" sz="1800" dirty="0"/>
              <a:t> </a:t>
            </a:r>
            <a:r>
              <a:rPr lang="en-US" sz="1800" dirty="0" err="1"/>
              <a:t>Javascript</a:t>
            </a:r>
            <a:r>
              <a:rPr lang="en-US" sz="1800" dirty="0"/>
              <a:t> SDK</a:t>
            </a:r>
          </a:p>
          <a:p>
            <a:pPr lvl="1">
              <a:buClr>
                <a:srgbClr val="1287C3"/>
              </a:buClr>
            </a:pPr>
            <a:r>
              <a:rPr lang="en-US" sz="1800" dirty="0"/>
              <a:t>SQLite4</a:t>
            </a:r>
          </a:p>
          <a:p>
            <a:pPr lvl="1">
              <a:buClr>
                <a:srgbClr val="1287C3"/>
              </a:buClr>
            </a:pPr>
            <a:r>
              <a:rPr lang="en-US" sz="1800" dirty="0"/>
              <a:t>*</a:t>
            </a:r>
            <a:r>
              <a:rPr lang="en-US" sz="1800" dirty="0" err="1"/>
              <a:t>MapBox</a:t>
            </a:r>
            <a:r>
              <a:rPr lang="en-US" sz="1800" dirty="0"/>
              <a:t> SDK</a:t>
            </a:r>
          </a:p>
          <a:p>
            <a:pPr lvl="1">
              <a:buClr>
                <a:srgbClr val="1287C3"/>
              </a:buClr>
            </a:pPr>
            <a:endParaRPr lang="en-US" sz="1800" dirty="0"/>
          </a:p>
        </p:txBody>
      </p:sp>
      <p:sp>
        <p:nvSpPr>
          <p:cNvPr id="75" name="Content Placeholder 71">
            <a:extLst>
              <a:ext uri="{FF2B5EF4-FFF2-40B4-BE49-F238E27FC236}">
                <a16:creationId xmlns:a16="http://schemas.microsoft.com/office/drawing/2014/main" id="{1D1BF8AA-928E-4E91-A17B-FED576A07465}"/>
              </a:ext>
            </a:extLst>
          </p:cNvPr>
          <p:cNvSpPr txBox="1">
            <a:spLocks/>
          </p:cNvSpPr>
          <p:nvPr/>
        </p:nvSpPr>
        <p:spPr>
          <a:xfrm>
            <a:off x="6929593" y="1251093"/>
            <a:ext cx="4800006" cy="2288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Languages</a:t>
            </a:r>
          </a:p>
          <a:p>
            <a:pPr lvl="1">
              <a:buClr>
                <a:srgbClr val="1287C3"/>
              </a:buClr>
            </a:pPr>
            <a:r>
              <a:rPr lang="en-US" sz="1800" dirty="0"/>
              <a:t>JavaScript</a:t>
            </a:r>
          </a:p>
          <a:p>
            <a:pPr lvl="1">
              <a:buClr>
                <a:srgbClr val="1287C3"/>
              </a:buClr>
            </a:pPr>
            <a:r>
              <a:rPr lang="en-US" sz="1800" dirty="0"/>
              <a:t>Java</a:t>
            </a:r>
          </a:p>
          <a:p>
            <a:pPr lvl="1">
              <a:buClr>
                <a:srgbClr val="1287C3"/>
              </a:buClr>
            </a:pPr>
            <a:r>
              <a:rPr lang="en-US" sz="1800" dirty="0"/>
              <a:t>SQL or JSON</a:t>
            </a:r>
          </a:p>
          <a:p>
            <a:pPr lvl="1">
              <a:buClr>
                <a:srgbClr val="1287C3"/>
              </a:buClr>
            </a:pPr>
            <a:r>
              <a:rPr lang="en-US" sz="1800" dirty="0"/>
              <a:t>Node.js</a:t>
            </a:r>
          </a:p>
          <a:p>
            <a:pPr lvl="2">
              <a:buClr>
                <a:srgbClr val="1287C3"/>
              </a:buClr>
            </a:pPr>
            <a:r>
              <a:rPr lang="en-US" sz="1800" dirty="0"/>
              <a:t>Library (</a:t>
            </a:r>
            <a:r>
              <a:rPr lang="en-US" sz="1800" dirty="0" err="1"/>
              <a:t>GeoLib</a:t>
            </a:r>
            <a:r>
              <a:rPr lang="en-US" sz="1800" dirty="0"/>
              <a:t> for </a:t>
            </a:r>
            <a:r>
              <a:rPr lang="en-US" sz="1800" dirty="0" err="1"/>
              <a:t>calcuations</a:t>
            </a:r>
            <a:r>
              <a:rPr lang="en-US" sz="18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44709-442C-4A8E-B611-9CF4B9A22922}"/>
              </a:ext>
            </a:extLst>
          </p:cNvPr>
          <p:cNvSpPr txBox="1"/>
          <p:nvPr/>
        </p:nvSpPr>
        <p:spPr>
          <a:xfrm>
            <a:off x="4653845" y="42728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728219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Parallax</vt:lpstr>
      <vt:lpstr>CAMPUS DATA FOR  GEO-LOCATION BASED AUGMENTED REALITY</vt:lpstr>
      <vt:lpstr>The Problem</vt:lpstr>
      <vt:lpstr>Possible Solutions</vt:lpstr>
      <vt:lpstr>Possible Solutions</vt:lpstr>
      <vt:lpstr>Wikitude</vt:lpstr>
      <vt:lpstr>PeakVisor</vt:lpstr>
      <vt:lpstr>The Solution</vt:lpstr>
      <vt:lpstr>Features</vt:lpstr>
      <vt:lpstr>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386</cp:revision>
  <dcterms:created xsi:type="dcterms:W3CDTF">2013-07-15T20:26:40Z</dcterms:created>
  <dcterms:modified xsi:type="dcterms:W3CDTF">2019-09-26T20:02:44Z</dcterms:modified>
</cp:coreProperties>
</file>