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y="6858000" cx="12192000"/>
  <p:notesSz cx="6858000" cy="9144000"/>
  <p:embeddedFontLst>
    <p:embeddedFont>
      <p:font typeface="Roboto"/>
      <p:regular r:id="rId13"/>
      <p:bold r:id="rId14"/>
      <p:italic r:id="rId15"/>
      <p:boldItalic r:id="rId16"/>
    </p:embeddedFont>
    <p:embeddedFont>
      <p:font typeface="Corbel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1" roundtripDataSignature="AMtx7miE0K/1TRQ4enUtqjIZ3oHBMi2tL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Corbel-boldItalic.fntdata"/><Relationship Id="rId21" Type="http://customschemas.google.com/relationships/presentationmetadata" Target="meta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font" Target="fonts/Roboto-regular.fntdata"/><Relationship Id="rId12" Type="http://schemas.openxmlformats.org/officeDocument/2006/relationships/slide" Target="slides/slide8.xml"/><Relationship Id="rId15" Type="http://schemas.openxmlformats.org/officeDocument/2006/relationships/font" Target="fonts/Roboto-italic.fntdata"/><Relationship Id="rId14" Type="http://schemas.openxmlformats.org/officeDocument/2006/relationships/font" Target="fonts/Roboto-bold.fntdata"/><Relationship Id="rId17" Type="http://schemas.openxmlformats.org/officeDocument/2006/relationships/font" Target="fonts/Corbel-regular.fntdata"/><Relationship Id="rId16" Type="http://schemas.openxmlformats.org/officeDocument/2006/relationships/font" Target="fonts/Roboto-boldItalic.fntdata"/><Relationship Id="rId19" Type="http://schemas.openxmlformats.org/officeDocument/2006/relationships/font" Target="fonts/Corbel-italic.fntdata"/><Relationship Id="rId18" Type="http://schemas.openxmlformats.org/officeDocument/2006/relationships/font" Target="fonts/Corbel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6" name="Google Shape;366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7" name="Google Shape;367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5" name="Google Shape;385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6" name="Google Shape;386;p1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6" name="Google Shape;406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7" name="Google Shape;407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8" name="Google Shape;428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9" name="Google Shape;429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g6ea4e169a9_1_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9" name="Google Shape;449;g6ea4e169a9_1_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0" name="Google Shape;450;g6ea4e169a9_1_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65" name="Google Shape;465;p1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6" name="Google Shape;466;p1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09" name="Google Shape;509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0" name="Google Shape;510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7" name="Google Shape;527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8" name="Google Shape;528;p2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 With Photo" showMasterSp="0">
  <p:cSld name="Title Slide With Photo">
    <p:bg>
      <p:bgPr>
        <a:solidFill>
          <a:schemeClr val="dk1"/>
        </a:solidFill>
      </p:bgPr>
    </p:bg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5"/>
          <p:cNvSpPr/>
          <p:nvPr>
            <p:ph idx="2" type="pic"/>
          </p:nvPr>
        </p:nvSpPr>
        <p:spPr>
          <a:xfrm>
            <a:off x="0" y="0"/>
            <a:ext cx="12192000" cy="67040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396000" wrap="square" tIns="0">
            <a:noAutofit/>
          </a:bodyPr>
          <a:lstStyle>
            <a:lvl1pPr lvl="0" marR="0" rt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1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20" name="Google Shape;20;p25"/>
          <p:cNvSpPr/>
          <p:nvPr/>
        </p:nvSpPr>
        <p:spPr>
          <a:xfrm>
            <a:off x="-1" y="6704160"/>
            <a:ext cx="12191999" cy="15384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1" name="Google Shape;21;p25"/>
          <p:cNvSpPr/>
          <p:nvPr/>
        </p:nvSpPr>
        <p:spPr>
          <a:xfrm>
            <a:off x="0" y="6550320"/>
            <a:ext cx="12192000" cy="15384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40000">
                <a:srgbClr val="FFFFFF">
                  <a:alpha val="0"/>
                </a:srgbClr>
              </a:gs>
              <a:gs pos="100000">
                <a:srgbClr val="FFFFFF">
                  <a:alpha val="34901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2" name="Google Shape;22;p25" title="Overlay Graphic"/>
          <p:cNvSpPr/>
          <p:nvPr/>
        </p:nvSpPr>
        <p:spPr>
          <a:xfrm>
            <a:off x="441325" y="3897168"/>
            <a:ext cx="5877235" cy="2863202"/>
          </a:xfrm>
          <a:prstGeom prst="rect">
            <a:avLst/>
          </a:prstGeom>
          <a:solidFill>
            <a:schemeClr val="dk1">
              <a:alpha val="6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3" name="Google Shape;23;p25"/>
          <p:cNvSpPr txBox="1"/>
          <p:nvPr>
            <p:ph type="ctrTitle"/>
          </p:nvPr>
        </p:nvSpPr>
        <p:spPr>
          <a:xfrm>
            <a:off x="758917" y="3907857"/>
            <a:ext cx="5167824" cy="153284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Corbel"/>
              <a:buNone/>
              <a:defRPr b="1" sz="4500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25"/>
          <p:cNvSpPr txBox="1"/>
          <p:nvPr>
            <p:ph idx="1" type="subTitle"/>
          </p:nvPr>
        </p:nvSpPr>
        <p:spPr>
          <a:xfrm>
            <a:off x="758152" y="5489089"/>
            <a:ext cx="5167824" cy="69166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5" name="Google Shape;25;p25" title="Overlay Graphic"/>
          <p:cNvSpPr/>
          <p:nvPr/>
        </p:nvSpPr>
        <p:spPr>
          <a:xfrm>
            <a:off x="441324" y="210465"/>
            <a:ext cx="5877225" cy="3694783"/>
          </a:xfrm>
          <a:prstGeom prst="rect">
            <a:avLst/>
          </a:prstGeom>
          <a:solidFill>
            <a:schemeClr val="dk1">
              <a:alpha val="93725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26" name="Google Shape;26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644589" y="580702"/>
            <a:ext cx="1346855" cy="5196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" name="Google Shape;27;p25"/>
          <p:cNvCxnSpPr/>
          <p:nvPr/>
        </p:nvCxnSpPr>
        <p:spPr>
          <a:xfrm>
            <a:off x="6309035" y="210466"/>
            <a:ext cx="0" cy="6492753"/>
          </a:xfrm>
          <a:prstGeom prst="straightConnector1">
            <a:avLst/>
          </a:prstGeom>
          <a:noFill/>
          <a:ln cap="flat" cmpd="sng" w="9525">
            <a:solidFill>
              <a:srgbClr val="F2F2F2">
                <a:alpha val="14901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8" name="Google Shape;28;p25"/>
          <p:cNvCxnSpPr/>
          <p:nvPr/>
        </p:nvCxnSpPr>
        <p:spPr>
          <a:xfrm>
            <a:off x="441325" y="210466"/>
            <a:ext cx="0" cy="6492753"/>
          </a:xfrm>
          <a:prstGeom prst="straightConnector1">
            <a:avLst/>
          </a:prstGeom>
          <a:noFill/>
          <a:ln cap="flat" cmpd="sng" w="9525">
            <a:solidFill>
              <a:srgbClr val="F2F2F2">
                <a:alpha val="14901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descr="Cover Title Graphic (Move me around)" id="29" name="Google Shape;29;p25"/>
          <p:cNvSpPr/>
          <p:nvPr/>
        </p:nvSpPr>
        <p:spPr>
          <a:xfrm>
            <a:off x="2143138" y="1038995"/>
            <a:ext cx="399819" cy="406102"/>
          </a:xfrm>
          <a:prstGeom prst="ellipse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grpSp>
        <p:nvGrpSpPr>
          <p:cNvPr descr="Cover Title Graphic (Move me around)" id="30" name="Google Shape;30;p25"/>
          <p:cNvGrpSpPr/>
          <p:nvPr/>
        </p:nvGrpSpPr>
        <p:grpSpPr>
          <a:xfrm>
            <a:off x="3752763" y="2652121"/>
            <a:ext cx="1022532" cy="1022532"/>
            <a:chOff x="3775686" y="2602347"/>
            <a:chExt cx="1022532" cy="1022532"/>
          </a:xfrm>
        </p:grpSpPr>
        <p:sp>
          <p:nvSpPr>
            <p:cNvPr id="31" name="Google Shape;31;p25"/>
            <p:cNvSpPr/>
            <p:nvPr/>
          </p:nvSpPr>
          <p:spPr>
            <a:xfrm>
              <a:off x="3775686" y="2602347"/>
              <a:ext cx="1022532" cy="1022532"/>
            </a:xfrm>
            <a:prstGeom prst="ellipse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32" name="Google Shape;32;p25"/>
            <p:cNvSpPr/>
            <p:nvPr/>
          </p:nvSpPr>
          <p:spPr>
            <a:xfrm>
              <a:off x="4257769" y="3084430"/>
              <a:ext cx="58366" cy="58366"/>
            </a:xfrm>
            <a:prstGeom prst="ellipse">
              <a:avLst/>
            </a:prstGeom>
            <a:gradFill>
              <a:gsLst>
                <a:gs pos="0">
                  <a:srgbClr val="FFFFFF"/>
                </a:gs>
                <a:gs pos="65000">
                  <a:srgbClr val="F7FFFF"/>
                </a:gs>
                <a:gs pos="70000">
                  <a:srgbClr val="C0E3FE"/>
                </a:gs>
                <a:gs pos="100000">
                  <a:srgbClr val="C0E3FE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</p:grpSp>
      <p:grpSp>
        <p:nvGrpSpPr>
          <p:cNvPr descr="Cover Title Graphic (Rotate me)" id="33" name="Google Shape;33;p25"/>
          <p:cNvGrpSpPr/>
          <p:nvPr/>
        </p:nvGrpSpPr>
        <p:grpSpPr>
          <a:xfrm>
            <a:off x="1952144" y="833521"/>
            <a:ext cx="2678654" cy="2720745"/>
            <a:chOff x="1952144" y="833521"/>
            <a:chExt cx="2678654" cy="2720745"/>
          </a:xfrm>
        </p:grpSpPr>
        <p:sp>
          <p:nvSpPr>
            <p:cNvPr id="34" name="Google Shape;34;p25"/>
            <p:cNvSpPr/>
            <p:nvPr/>
          </p:nvSpPr>
          <p:spPr>
            <a:xfrm>
              <a:off x="1952144" y="833521"/>
              <a:ext cx="2678654" cy="2720745"/>
            </a:xfrm>
            <a:prstGeom prst="ellipse">
              <a:avLst/>
            </a:prstGeom>
            <a:noFill/>
            <a:ln cap="flat" cmpd="sng" w="111125">
              <a:solidFill>
                <a:schemeClr val="lt1">
                  <a:alpha val="5882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cxnSp>
          <p:nvCxnSpPr>
            <p:cNvPr id="35" name="Google Shape;35;p25"/>
            <p:cNvCxnSpPr/>
            <p:nvPr/>
          </p:nvCxnSpPr>
          <p:spPr>
            <a:xfrm>
              <a:off x="2125238" y="1027660"/>
              <a:ext cx="2332466" cy="2332466"/>
            </a:xfrm>
            <a:prstGeom prst="straightConnector1">
              <a:avLst/>
            </a:prstGeom>
            <a:noFill/>
            <a:ln cap="flat" cmpd="sng" w="9525">
              <a:solidFill>
                <a:schemeClr val="lt2">
                  <a:alpha val="29803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Large Numbers Option 1">
  <p:cSld name="Large Numbers Option 1"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4"/>
          <p:cNvSpPr txBox="1"/>
          <p:nvPr>
            <p:ph idx="1" type="body"/>
          </p:nvPr>
        </p:nvSpPr>
        <p:spPr>
          <a:xfrm>
            <a:off x="1616210" y="2143124"/>
            <a:ext cx="3069500" cy="99716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b="1" sz="72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72" name="Google Shape;172;p34"/>
          <p:cNvSpPr txBox="1"/>
          <p:nvPr>
            <p:ph idx="2" type="body"/>
          </p:nvPr>
        </p:nvSpPr>
        <p:spPr>
          <a:xfrm>
            <a:off x="1631968" y="3314505"/>
            <a:ext cx="3069500" cy="30519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1pPr>
            <a:lvl2pPr indent="-3302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>
                <a:solidFill>
                  <a:schemeClr val="lt1"/>
                </a:solidFill>
              </a:defRPr>
            </a:lvl2pPr>
            <a:lvl3pPr indent="-3175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3pPr>
            <a:lvl4pPr indent="-3175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4pPr>
            <a:lvl5pPr indent="-3175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3" name="Google Shape;173;p34"/>
          <p:cNvSpPr txBox="1"/>
          <p:nvPr>
            <p:ph idx="3" type="body"/>
          </p:nvPr>
        </p:nvSpPr>
        <p:spPr>
          <a:xfrm>
            <a:off x="6753360" y="2143124"/>
            <a:ext cx="3069500" cy="10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b="1" sz="72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4" name="Google Shape;174;p34"/>
          <p:cNvSpPr txBox="1"/>
          <p:nvPr>
            <p:ph idx="4" type="body"/>
          </p:nvPr>
        </p:nvSpPr>
        <p:spPr>
          <a:xfrm>
            <a:off x="6753360" y="3314701"/>
            <a:ext cx="3069500" cy="305119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5" name="Google Shape;175;p34"/>
          <p:cNvSpPr txBox="1"/>
          <p:nvPr>
            <p:ph type="title"/>
          </p:nvPr>
        </p:nvSpPr>
        <p:spPr>
          <a:xfrm>
            <a:off x="601682" y="432000"/>
            <a:ext cx="9973553" cy="43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6" name="Google Shape;176;p34"/>
          <p:cNvSpPr txBox="1"/>
          <p:nvPr>
            <p:ph idx="11" type="ftr"/>
          </p:nvPr>
        </p:nvSpPr>
        <p:spPr>
          <a:xfrm>
            <a:off x="601682" y="6320622"/>
            <a:ext cx="4114800" cy="22671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7" name="Google Shape;177;p34"/>
          <p:cNvSpPr txBox="1"/>
          <p:nvPr>
            <p:ph idx="12" type="sldNum"/>
          </p:nvPr>
        </p:nvSpPr>
        <p:spPr>
          <a:xfrm>
            <a:off x="11601450" y="6687111"/>
            <a:ext cx="548755" cy="15384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 </a:t>
            </a:r>
            <a:fld id="{00000000-1234-1234-1234-123412341234}" type="slidenum">
              <a:rPr b="1" i="1" lang="en-US"/>
              <a:t>‹#›</a:t>
            </a:fld>
            <a:endParaRPr b="1" i="1"/>
          </a:p>
        </p:txBody>
      </p:sp>
      <p:sp>
        <p:nvSpPr>
          <p:cNvPr id="178" name="Google Shape;178;p34"/>
          <p:cNvSpPr txBox="1"/>
          <p:nvPr>
            <p:ph idx="5" type="body"/>
          </p:nvPr>
        </p:nvSpPr>
        <p:spPr>
          <a:xfrm>
            <a:off x="601682" y="1008000"/>
            <a:ext cx="9974243" cy="25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Large Numbers Option 2">
  <p:cSld name="Large Numbers Option 2"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5"/>
          <p:cNvSpPr/>
          <p:nvPr>
            <p:ph idx="1" type="body"/>
          </p:nvPr>
        </p:nvSpPr>
        <p:spPr>
          <a:xfrm>
            <a:off x="7454997" y="2207063"/>
            <a:ext cx="3120238" cy="3120238"/>
          </a:xfrm>
          <a:prstGeom prst="ellipse">
            <a:avLst/>
          </a:prstGeom>
          <a:noFill/>
          <a:ln cap="flat" cmpd="sng" w="111125">
            <a:solidFill>
              <a:schemeClr val="lt1">
                <a:alpha val="5882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1" name="Google Shape;181;p35"/>
          <p:cNvSpPr/>
          <p:nvPr>
            <p:ph idx="2" type="body"/>
          </p:nvPr>
        </p:nvSpPr>
        <p:spPr>
          <a:xfrm>
            <a:off x="431800" y="1593150"/>
            <a:ext cx="4348065" cy="4348065"/>
          </a:xfrm>
          <a:prstGeom prst="ellipse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2" name="Google Shape;182;p35"/>
          <p:cNvSpPr/>
          <p:nvPr>
            <p:ph idx="3" type="body"/>
          </p:nvPr>
        </p:nvSpPr>
        <p:spPr>
          <a:xfrm>
            <a:off x="4123559" y="1864921"/>
            <a:ext cx="3804522" cy="3804522"/>
          </a:xfrm>
          <a:prstGeom prst="ellipse">
            <a:avLst/>
          </a:prstGeom>
          <a:solidFill>
            <a:schemeClr val="accent2">
              <a:alpha val="9803"/>
            </a:schemeClr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3" name="Google Shape;183;p35"/>
          <p:cNvSpPr/>
          <p:nvPr/>
        </p:nvSpPr>
        <p:spPr>
          <a:xfrm>
            <a:off x="4123560" y="2671832"/>
            <a:ext cx="646927" cy="2190705"/>
          </a:xfrm>
          <a:custGeom>
            <a:rect b="b" l="l" r="r" t="t"/>
            <a:pathLst>
              <a:path extrusionOk="0" h="2190705" w="646927">
                <a:moveTo>
                  <a:pt x="348641" y="0"/>
                </a:moveTo>
                <a:lnTo>
                  <a:pt x="384533" y="59080"/>
                </a:lnTo>
                <a:cubicBezTo>
                  <a:pt x="551874" y="367126"/>
                  <a:pt x="646927" y="720139"/>
                  <a:pt x="646927" y="1095353"/>
                </a:cubicBezTo>
                <a:cubicBezTo>
                  <a:pt x="646927" y="1470567"/>
                  <a:pt x="551874" y="1823580"/>
                  <a:pt x="384533" y="2131626"/>
                </a:cubicBezTo>
                <a:lnTo>
                  <a:pt x="348642" y="2190705"/>
                </a:lnTo>
                <a:lnTo>
                  <a:pt x="324877" y="2158925"/>
                </a:lnTo>
                <a:cubicBezTo>
                  <a:pt x="119767" y="1855322"/>
                  <a:pt x="0" y="1489323"/>
                  <a:pt x="0" y="1095352"/>
                </a:cubicBezTo>
                <a:cubicBezTo>
                  <a:pt x="0" y="701381"/>
                  <a:pt x="119767" y="335383"/>
                  <a:pt x="324877" y="31780"/>
                </a:cubicBezTo>
                <a:close/>
              </a:path>
            </a:pathLst>
          </a:custGeom>
          <a:solidFill>
            <a:schemeClr val="accent2">
              <a:alpha val="9803"/>
            </a:schemeClr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-266700" lvl="0" marL="2667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84" name="Google Shape;184;p35"/>
          <p:cNvSpPr/>
          <p:nvPr/>
        </p:nvSpPr>
        <p:spPr>
          <a:xfrm>
            <a:off x="7445617" y="2900739"/>
            <a:ext cx="473084" cy="1732886"/>
          </a:xfrm>
          <a:custGeom>
            <a:rect b="b" l="l" r="r" t="t"/>
            <a:pathLst>
              <a:path extrusionOk="0" h="1732886" w="473084">
                <a:moveTo>
                  <a:pt x="262899" y="0"/>
                </a:moveTo>
                <a:lnTo>
                  <a:pt x="323595" y="125997"/>
                </a:lnTo>
                <a:cubicBezTo>
                  <a:pt x="419855" y="353581"/>
                  <a:pt x="473084" y="603796"/>
                  <a:pt x="473084" y="866443"/>
                </a:cubicBezTo>
                <a:cubicBezTo>
                  <a:pt x="473084" y="1129091"/>
                  <a:pt x="419855" y="1379306"/>
                  <a:pt x="323595" y="1606889"/>
                </a:cubicBezTo>
                <a:lnTo>
                  <a:pt x="262899" y="1732886"/>
                </a:lnTo>
                <a:lnTo>
                  <a:pt x="188298" y="1610089"/>
                </a:lnTo>
                <a:cubicBezTo>
                  <a:pt x="68212" y="1389030"/>
                  <a:pt x="0" y="1135702"/>
                  <a:pt x="0" y="866443"/>
                </a:cubicBezTo>
                <a:cubicBezTo>
                  <a:pt x="0" y="597184"/>
                  <a:pt x="68212" y="343856"/>
                  <a:pt x="188298" y="122798"/>
                </a:cubicBezTo>
                <a:close/>
              </a:path>
            </a:pathLst>
          </a:custGeom>
          <a:solidFill>
            <a:schemeClr val="accent2">
              <a:alpha val="9803"/>
            </a:schemeClr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-266700" lvl="0" marL="2667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85" name="Google Shape;185;p35"/>
          <p:cNvSpPr txBox="1"/>
          <p:nvPr>
            <p:ph idx="4" type="body"/>
          </p:nvPr>
        </p:nvSpPr>
        <p:spPr>
          <a:xfrm>
            <a:off x="1200023" y="2091388"/>
            <a:ext cx="2811618" cy="1440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None/>
              <a:defRPr b="1" sz="66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6" name="Google Shape;186;p35"/>
          <p:cNvSpPr txBox="1"/>
          <p:nvPr>
            <p:ph idx="5" type="body"/>
          </p:nvPr>
        </p:nvSpPr>
        <p:spPr>
          <a:xfrm>
            <a:off x="1615832" y="4243333"/>
            <a:ext cx="1980000" cy="7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7" name="Google Shape;187;p35"/>
          <p:cNvSpPr txBox="1"/>
          <p:nvPr>
            <p:ph idx="6" type="body"/>
          </p:nvPr>
        </p:nvSpPr>
        <p:spPr>
          <a:xfrm>
            <a:off x="4620011" y="2091388"/>
            <a:ext cx="2811618" cy="1440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None/>
              <a:defRPr b="1" sz="66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8" name="Google Shape;188;p35"/>
          <p:cNvSpPr txBox="1"/>
          <p:nvPr>
            <p:ph idx="7" type="body"/>
          </p:nvPr>
        </p:nvSpPr>
        <p:spPr>
          <a:xfrm>
            <a:off x="5035820" y="4243333"/>
            <a:ext cx="1980000" cy="7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9" name="Google Shape;189;p35"/>
          <p:cNvSpPr txBox="1"/>
          <p:nvPr>
            <p:ph idx="8" type="body"/>
          </p:nvPr>
        </p:nvSpPr>
        <p:spPr>
          <a:xfrm>
            <a:off x="7763617" y="2091388"/>
            <a:ext cx="2597043" cy="1440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None/>
              <a:defRPr b="1" sz="66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0" name="Google Shape;190;p35"/>
          <p:cNvSpPr txBox="1"/>
          <p:nvPr>
            <p:ph idx="9" type="body"/>
          </p:nvPr>
        </p:nvSpPr>
        <p:spPr>
          <a:xfrm>
            <a:off x="8025116" y="4243333"/>
            <a:ext cx="1980000" cy="7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1" name="Google Shape;191;p35"/>
          <p:cNvSpPr txBox="1"/>
          <p:nvPr>
            <p:ph type="title"/>
          </p:nvPr>
        </p:nvSpPr>
        <p:spPr>
          <a:xfrm>
            <a:off x="601682" y="432000"/>
            <a:ext cx="9973553" cy="43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2" name="Google Shape;192;p35"/>
          <p:cNvSpPr txBox="1"/>
          <p:nvPr>
            <p:ph idx="11" type="ftr"/>
          </p:nvPr>
        </p:nvSpPr>
        <p:spPr>
          <a:xfrm>
            <a:off x="601682" y="6320622"/>
            <a:ext cx="4114800" cy="22671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3" name="Google Shape;193;p35"/>
          <p:cNvSpPr txBox="1"/>
          <p:nvPr>
            <p:ph idx="12" type="sldNum"/>
          </p:nvPr>
        </p:nvSpPr>
        <p:spPr>
          <a:xfrm>
            <a:off x="11601450" y="6687111"/>
            <a:ext cx="548755" cy="15384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 </a:t>
            </a:r>
            <a:fld id="{00000000-1234-1234-1234-123412341234}" type="slidenum">
              <a:rPr b="1" i="1" lang="en-US"/>
              <a:t>‹#›</a:t>
            </a:fld>
            <a:endParaRPr b="1" i="1"/>
          </a:p>
        </p:txBody>
      </p:sp>
      <p:sp>
        <p:nvSpPr>
          <p:cNvPr id="194" name="Google Shape;194;p35"/>
          <p:cNvSpPr txBox="1"/>
          <p:nvPr>
            <p:ph idx="13" type="body"/>
          </p:nvPr>
        </p:nvSpPr>
        <p:spPr>
          <a:xfrm>
            <a:off x="601682" y="1008000"/>
            <a:ext cx="9974243" cy="25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5" name="Google Shape;195;p35"/>
          <p:cNvSpPr/>
          <p:nvPr/>
        </p:nvSpPr>
        <p:spPr>
          <a:xfrm>
            <a:off x="7431629" y="3729282"/>
            <a:ext cx="77685" cy="77685"/>
          </a:xfrm>
          <a:prstGeom prst="ellipse">
            <a:avLst/>
          </a:prstGeom>
          <a:gradFill>
            <a:gsLst>
              <a:gs pos="0">
                <a:srgbClr val="FFFFFF"/>
              </a:gs>
              <a:gs pos="65000">
                <a:srgbClr val="F7FFFF"/>
              </a:gs>
              <a:gs pos="70000">
                <a:srgbClr val="C0E3FE"/>
              </a:gs>
              <a:gs pos="100000">
                <a:srgbClr val="C0E3FE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>
  <p:cSld name="Comparison"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6"/>
          <p:cNvSpPr txBox="1"/>
          <p:nvPr>
            <p:ph idx="1" type="body"/>
          </p:nvPr>
        </p:nvSpPr>
        <p:spPr>
          <a:xfrm>
            <a:off x="601682" y="1152000"/>
            <a:ext cx="540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 sz="2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98" name="Google Shape;198;p36"/>
          <p:cNvSpPr txBox="1"/>
          <p:nvPr>
            <p:ph idx="2" type="body"/>
          </p:nvPr>
        </p:nvSpPr>
        <p:spPr>
          <a:xfrm>
            <a:off x="601682" y="1584000"/>
            <a:ext cx="5400000" cy="46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1pPr>
            <a:lvl2pPr indent="-3302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>
                <a:solidFill>
                  <a:schemeClr val="lt1"/>
                </a:solidFill>
              </a:defRPr>
            </a:lvl2pPr>
            <a:lvl3pPr indent="-3175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3pPr>
            <a:lvl4pPr indent="-3175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4pPr>
            <a:lvl5pPr indent="-3175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9" name="Google Shape;199;p36"/>
          <p:cNvSpPr txBox="1"/>
          <p:nvPr>
            <p:ph idx="3" type="body"/>
          </p:nvPr>
        </p:nvSpPr>
        <p:spPr>
          <a:xfrm>
            <a:off x="6190318" y="1584325"/>
            <a:ext cx="5400000" cy="4606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0" name="Google Shape;200;p36"/>
          <p:cNvSpPr txBox="1"/>
          <p:nvPr>
            <p:ph idx="4" type="body"/>
          </p:nvPr>
        </p:nvSpPr>
        <p:spPr>
          <a:xfrm>
            <a:off x="6190318" y="1152525"/>
            <a:ext cx="5400000" cy="3587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 sz="24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1" name="Google Shape;201;p36"/>
          <p:cNvSpPr txBox="1"/>
          <p:nvPr>
            <p:ph idx="11" type="ftr"/>
          </p:nvPr>
        </p:nvSpPr>
        <p:spPr>
          <a:xfrm>
            <a:off x="601682" y="6320622"/>
            <a:ext cx="4114800" cy="22671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2" name="Google Shape;202;p36"/>
          <p:cNvSpPr txBox="1"/>
          <p:nvPr>
            <p:ph idx="12" type="sldNum"/>
          </p:nvPr>
        </p:nvSpPr>
        <p:spPr>
          <a:xfrm>
            <a:off x="11601450" y="6687111"/>
            <a:ext cx="548755" cy="15384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 </a:t>
            </a:r>
            <a:fld id="{00000000-1234-1234-1234-123412341234}" type="slidenum">
              <a:rPr b="1" i="1" lang="en-US"/>
              <a:t>‹#›</a:t>
            </a:fld>
            <a:endParaRPr b="1" i="1"/>
          </a:p>
        </p:txBody>
      </p:sp>
      <p:sp>
        <p:nvSpPr>
          <p:cNvPr id="203" name="Google Shape;203;p36"/>
          <p:cNvSpPr txBox="1"/>
          <p:nvPr>
            <p:ph type="title"/>
          </p:nvPr>
        </p:nvSpPr>
        <p:spPr>
          <a:xfrm>
            <a:off x="601682" y="432000"/>
            <a:ext cx="9973553" cy="43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rket Space">
  <p:cSld name="Market Space"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5" name="Google Shape;205;p37"/>
          <p:cNvCxnSpPr/>
          <p:nvPr/>
        </p:nvCxnSpPr>
        <p:spPr>
          <a:xfrm>
            <a:off x="6016725" y="1406251"/>
            <a:ext cx="0" cy="4493319"/>
          </a:xfrm>
          <a:prstGeom prst="straightConnector1">
            <a:avLst/>
          </a:prstGeom>
          <a:noFill/>
          <a:ln cap="flat" cmpd="sng" w="9525">
            <a:solidFill>
              <a:srgbClr val="D8D8D8"/>
            </a:solidFill>
            <a:prstDash val="solid"/>
            <a:miter lim="800000"/>
            <a:headEnd len="med" w="med" type="triangle"/>
            <a:tailEnd len="med" w="med" type="triangle"/>
          </a:ln>
        </p:spPr>
      </p:cxnSp>
      <p:cxnSp>
        <p:nvCxnSpPr>
          <p:cNvPr id="206" name="Google Shape;206;p37"/>
          <p:cNvCxnSpPr/>
          <p:nvPr/>
        </p:nvCxnSpPr>
        <p:spPr>
          <a:xfrm rot="10800000">
            <a:off x="432001" y="3652910"/>
            <a:ext cx="11169449" cy="0"/>
          </a:xfrm>
          <a:prstGeom prst="straightConnector1">
            <a:avLst/>
          </a:prstGeom>
          <a:noFill/>
          <a:ln cap="flat" cmpd="sng" w="9525">
            <a:solidFill>
              <a:srgbClr val="D8D8D8"/>
            </a:solidFill>
            <a:prstDash val="solid"/>
            <a:miter lim="800000"/>
            <a:headEnd len="med" w="med" type="triangle"/>
            <a:tailEnd len="med" w="med" type="triangle"/>
          </a:ln>
        </p:spPr>
      </p:cxnSp>
      <p:sp>
        <p:nvSpPr>
          <p:cNvPr id="207" name="Google Shape;207;p37"/>
          <p:cNvSpPr txBox="1"/>
          <p:nvPr>
            <p:ph idx="1" type="body"/>
          </p:nvPr>
        </p:nvSpPr>
        <p:spPr>
          <a:xfrm>
            <a:off x="5021400" y="1069941"/>
            <a:ext cx="198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8" name="Google Shape;208;p37"/>
          <p:cNvSpPr txBox="1"/>
          <p:nvPr>
            <p:ph idx="2" type="body"/>
          </p:nvPr>
        </p:nvSpPr>
        <p:spPr>
          <a:xfrm>
            <a:off x="5021400" y="5983879"/>
            <a:ext cx="198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9" name="Google Shape;209;p37"/>
          <p:cNvSpPr txBox="1"/>
          <p:nvPr>
            <p:ph idx="3" type="body"/>
          </p:nvPr>
        </p:nvSpPr>
        <p:spPr>
          <a:xfrm>
            <a:off x="432000" y="3354600"/>
            <a:ext cx="198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0" name="Google Shape;210;p37"/>
          <p:cNvSpPr txBox="1"/>
          <p:nvPr>
            <p:ph idx="4" type="body"/>
          </p:nvPr>
        </p:nvSpPr>
        <p:spPr>
          <a:xfrm>
            <a:off x="9610800" y="3354600"/>
            <a:ext cx="198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1" name="Google Shape;211;p37"/>
          <p:cNvSpPr txBox="1"/>
          <p:nvPr>
            <p:ph type="title"/>
          </p:nvPr>
        </p:nvSpPr>
        <p:spPr>
          <a:xfrm>
            <a:off x="601682" y="432000"/>
            <a:ext cx="9973553" cy="43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2" name="Google Shape;212;p37"/>
          <p:cNvSpPr txBox="1"/>
          <p:nvPr>
            <p:ph idx="11" type="ftr"/>
          </p:nvPr>
        </p:nvSpPr>
        <p:spPr>
          <a:xfrm>
            <a:off x="601682" y="6320622"/>
            <a:ext cx="4114800" cy="22671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3" name="Google Shape;213;p37"/>
          <p:cNvSpPr txBox="1"/>
          <p:nvPr>
            <p:ph idx="12" type="sldNum"/>
          </p:nvPr>
        </p:nvSpPr>
        <p:spPr>
          <a:xfrm>
            <a:off x="11601450" y="6687111"/>
            <a:ext cx="548755" cy="15384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 </a:t>
            </a:r>
            <a:fld id="{00000000-1234-1234-1234-123412341234}" type="slidenum">
              <a:rPr b="1" i="1" lang="en-US"/>
              <a:t>‹#›</a:t>
            </a:fld>
            <a:endParaRPr b="1" i="1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3 Col Boxed">
  <p:cSld name="3 Col Boxed"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8"/>
          <p:cNvSpPr txBox="1"/>
          <p:nvPr>
            <p:ph idx="1" type="body"/>
          </p:nvPr>
        </p:nvSpPr>
        <p:spPr>
          <a:xfrm>
            <a:off x="601681" y="2448000"/>
            <a:ext cx="3240000" cy="36313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136800" spcFirstLastPara="1" rIns="136800" wrap="square" tIns="2520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/>
            </a:lvl1pPr>
            <a:lvl2pPr indent="-3302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6" name="Google Shape;216;p38" title="Arrow"/>
          <p:cNvSpPr/>
          <p:nvPr/>
        </p:nvSpPr>
        <p:spPr>
          <a:xfrm flipH="1">
            <a:off x="4031770" y="1945687"/>
            <a:ext cx="254382" cy="284625"/>
          </a:xfrm>
          <a:custGeom>
            <a:rect b="b" l="l" r="r" t="t"/>
            <a:pathLst>
              <a:path extrusionOk="0" h="1311889" w="1172492">
                <a:moveTo>
                  <a:pt x="971574" y="1363"/>
                </a:moveTo>
                <a:cubicBezTo>
                  <a:pt x="1041186" y="-7275"/>
                  <a:pt x="1112429" y="25460"/>
                  <a:pt x="1149708" y="90029"/>
                </a:cubicBezTo>
                <a:cubicBezTo>
                  <a:pt x="1162135" y="111552"/>
                  <a:pt x="1169611" y="134575"/>
                  <a:pt x="1172490" y="157779"/>
                </a:cubicBezTo>
                <a:lnTo>
                  <a:pt x="1171406" y="173319"/>
                </a:lnTo>
                <a:lnTo>
                  <a:pt x="1172000" y="173319"/>
                </a:lnTo>
                <a:lnTo>
                  <a:pt x="1172000" y="1147057"/>
                </a:lnTo>
                <a:lnTo>
                  <a:pt x="1172492" y="1154110"/>
                </a:lnTo>
                <a:lnTo>
                  <a:pt x="1172000" y="1155572"/>
                </a:lnTo>
                <a:lnTo>
                  <a:pt x="1172000" y="1156775"/>
                </a:lnTo>
                <a:lnTo>
                  <a:pt x="1171596" y="1156775"/>
                </a:lnTo>
                <a:lnTo>
                  <a:pt x="1149710" y="1221860"/>
                </a:lnTo>
                <a:cubicBezTo>
                  <a:pt x="1100005" y="1307952"/>
                  <a:pt x="989918" y="1337450"/>
                  <a:pt x="903826" y="1287744"/>
                </a:cubicBezTo>
                <a:lnTo>
                  <a:pt x="88669" y="817113"/>
                </a:lnTo>
                <a:cubicBezTo>
                  <a:pt x="45622" y="792261"/>
                  <a:pt x="16725" y="752313"/>
                  <a:pt x="4802" y="707817"/>
                </a:cubicBezTo>
                <a:lnTo>
                  <a:pt x="2987" y="681795"/>
                </a:lnTo>
                <a:lnTo>
                  <a:pt x="0" y="672910"/>
                </a:lnTo>
                <a:lnTo>
                  <a:pt x="1184" y="655930"/>
                </a:lnTo>
                <a:lnTo>
                  <a:pt x="2" y="638979"/>
                </a:lnTo>
                <a:lnTo>
                  <a:pt x="2984" y="630110"/>
                </a:lnTo>
                <a:lnTo>
                  <a:pt x="4800" y="604073"/>
                </a:lnTo>
                <a:cubicBezTo>
                  <a:pt x="16723" y="559576"/>
                  <a:pt x="45621" y="519628"/>
                  <a:pt x="88667" y="494775"/>
                </a:cubicBezTo>
                <a:lnTo>
                  <a:pt x="903824" y="24144"/>
                </a:lnTo>
                <a:cubicBezTo>
                  <a:pt x="925347" y="11718"/>
                  <a:pt x="948370" y="4242"/>
                  <a:pt x="971574" y="1363"/>
                </a:cubicBezTo>
                <a:close/>
              </a:path>
            </a:pathLst>
          </a:cu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17" name="Google Shape;217;p38"/>
          <p:cNvSpPr txBox="1"/>
          <p:nvPr>
            <p:ph idx="2" type="body"/>
          </p:nvPr>
        </p:nvSpPr>
        <p:spPr>
          <a:xfrm>
            <a:off x="4476241" y="2448000"/>
            <a:ext cx="3240000" cy="36313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136800" spcFirstLastPara="1" rIns="136800" wrap="square" tIns="2520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/>
            </a:lvl1pPr>
            <a:lvl2pPr indent="-3302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8" name="Google Shape;218;p38" title="Arrow"/>
          <p:cNvSpPr/>
          <p:nvPr/>
        </p:nvSpPr>
        <p:spPr>
          <a:xfrm flipH="1">
            <a:off x="7906330" y="1945687"/>
            <a:ext cx="254382" cy="284625"/>
          </a:xfrm>
          <a:custGeom>
            <a:rect b="b" l="l" r="r" t="t"/>
            <a:pathLst>
              <a:path extrusionOk="0" h="1311889" w="1172492">
                <a:moveTo>
                  <a:pt x="971574" y="1363"/>
                </a:moveTo>
                <a:cubicBezTo>
                  <a:pt x="1041186" y="-7275"/>
                  <a:pt x="1112429" y="25460"/>
                  <a:pt x="1149708" y="90029"/>
                </a:cubicBezTo>
                <a:cubicBezTo>
                  <a:pt x="1162135" y="111552"/>
                  <a:pt x="1169611" y="134575"/>
                  <a:pt x="1172490" y="157779"/>
                </a:cubicBezTo>
                <a:lnTo>
                  <a:pt x="1171406" y="173319"/>
                </a:lnTo>
                <a:lnTo>
                  <a:pt x="1172000" y="173319"/>
                </a:lnTo>
                <a:lnTo>
                  <a:pt x="1172000" y="1147057"/>
                </a:lnTo>
                <a:lnTo>
                  <a:pt x="1172492" y="1154110"/>
                </a:lnTo>
                <a:lnTo>
                  <a:pt x="1172000" y="1155572"/>
                </a:lnTo>
                <a:lnTo>
                  <a:pt x="1172000" y="1156775"/>
                </a:lnTo>
                <a:lnTo>
                  <a:pt x="1171596" y="1156775"/>
                </a:lnTo>
                <a:lnTo>
                  <a:pt x="1149710" y="1221860"/>
                </a:lnTo>
                <a:cubicBezTo>
                  <a:pt x="1100005" y="1307952"/>
                  <a:pt x="989918" y="1337450"/>
                  <a:pt x="903826" y="1287744"/>
                </a:cubicBezTo>
                <a:lnTo>
                  <a:pt x="88669" y="817113"/>
                </a:lnTo>
                <a:cubicBezTo>
                  <a:pt x="45622" y="792261"/>
                  <a:pt x="16725" y="752313"/>
                  <a:pt x="4802" y="707817"/>
                </a:cubicBezTo>
                <a:lnTo>
                  <a:pt x="2987" y="681795"/>
                </a:lnTo>
                <a:lnTo>
                  <a:pt x="0" y="672910"/>
                </a:lnTo>
                <a:lnTo>
                  <a:pt x="1184" y="655930"/>
                </a:lnTo>
                <a:lnTo>
                  <a:pt x="2" y="638979"/>
                </a:lnTo>
                <a:lnTo>
                  <a:pt x="2984" y="630110"/>
                </a:lnTo>
                <a:lnTo>
                  <a:pt x="4800" y="604073"/>
                </a:lnTo>
                <a:cubicBezTo>
                  <a:pt x="16723" y="559576"/>
                  <a:pt x="45621" y="519628"/>
                  <a:pt x="88667" y="494775"/>
                </a:cubicBezTo>
                <a:lnTo>
                  <a:pt x="903824" y="24144"/>
                </a:lnTo>
                <a:cubicBezTo>
                  <a:pt x="925347" y="11718"/>
                  <a:pt x="948370" y="4242"/>
                  <a:pt x="971574" y="1363"/>
                </a:cubicBezTo>
                <a:close/>
              </a:path>
            </a:pathLst>
          </a:cu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19" name="Google Shape;219;p38"/>
          <p:cNvSpPr txBox="1"/>
          <p:nvPr>
            <p:ph idx="3" type="body"/>
          </p:nvPr>
        </p:nvSpPr>
        <p:spPr>
          <a:xfrm>
            <a:off x="8350800" y="2448000"/>
            <a:ext cx="3240000" cy="36313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136800" spcFirstLastPara="1" rIns="136800" wrap="square" tIns="2520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/>
            </a:lvl1pPr>
            <a:lvl2pPr indent="-3302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0" name="Google Shape;220;p38"/>
          <p:cNvSpPr txBox="1"/>
          <p:nvPr>
            <p:ph type="title"/>
          </p:nvPr>
        </p:nvSpPr>
        <p:spPr>
          <a:xfrm>
            <a:off x="601682" y="432000"/>
            <a:ext cx="9973553" cy="43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1" name="Google Shape;221;p38"/>
          <p:cNvSpPr txBox="1"/>
          <p:nvPr>
            <p:ph idx="11" type="ftr"/>
          </p:nvPr>
        </p:nvSpPr>
        <p:spPr>
          <a:xfrm>
            <a:off x="601682" y="6320622"/>
            <a:ext cx="4114800" cy="22671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2" name="Google Shape;222;p38"/>
          <p:cNvSpPr txBox="1"/>
          <p:nvPr>
            <p:ph idx="12" type="sldNum"/>
          </p:nvPr>
        </p:nvSpPr>
        <p:spPr>
          <a:xfrm>
            <a:off x="11601450" y="6687111"/>
            <a:ext cx="548755" cy="15384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 </a:t>
            </a:r>
            <a:fld id="{00000000-1234-1234-1234-123412341234}" type="slidenum">
              <a:rPr b="1" i="1" lang="en-US"/>
              <a:t>‹#›</a:t>
            </a:fld>
            <a:endParaRPr b="1" i="1"/>
          </a:p>
        </p:txBody>
      </p:sp>
      <p:sp>
        <p:nvSpPr>
          <p:cNvPr id="223" name="Google Shape;223;p38"/>
          <p:cNvSpPr txBox="1"/>
          <p:nvPr>
            <p:ph idx="4" type="body"/>
          </p:nvPr>
        </p:nvSpPr>
        <p:spPr>
          <a:xfrm>
            <a:off x="601682" y="1008000"/>
            <a:ext cx="9974243" cy="25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4" name="Google Shape;224;p38"/>
          <p:cNvSpPr txBox="1"/>
          <p:nvPr>
            <p:ph idx="5" type="body"/>
          </p:nvPr>
        </p:nvSpPr>
        <p:spPr>
          <a:xfrm>
            <a:off x="601681" y="1728000"/>
            <a:ext cx="3240000" cy="55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b="1" sz="21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5" name="Google Shape;225;p38"/>
          <p:cNvSpPr txBox="1"/>
          <p:nvPr>
            <p:ph idx="6" type="body"/>
          </p:nvPr>
        </p:nvSpPr>
        <p:spPr>
          <a:xfrm>
            <a:off x="4476241" y="1728000"/>
            <a:ext cx="3240087" cy="55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b="1" sz="21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6" name="Google Shape;226;p38"/>
          <p:cNvSpPr txBox="1"/>
          <p:nvPr>
            <p:ph idx="7" type="body"/>
          </p:nvPr>
        </p:nvSpPr>
        <p:spPr>
          <a:xfrm>
            <a:off x="8350232" y="1728000"/>
            <a:ext cx="3240087" cy="55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b="1" sz="21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>
  <p:cSld name="Title Only"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9"/>
          <p:cNvSpPr txBox="1"/>
          <p:nvPr>
            <p:ph idx="11" type="ftr"/>
          </p:nvPr>
        </p:nvSpPr>
        <p:spPr>
          <a:xfrm>
            <a:off x="601682" y="6320622"/>
            <a:ext cx="4114800" cy="22671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9" name="Google Shape;229;p39"/>
          <p:cNvSpPr txBox="1"/>
          <p:nvPr>
            <p:ph idx="12" type="sldNum"/>
          </p:nvPr>
        </p:nvSpPr>
        <p:spPr>
          <a:xfrm>
            <a:off x="11601450" y="6687111"/>
            <a:ext cx="548755" cy="15384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 </a:t>
            </a:r>
            <a:fld id="{00000000-1234-1234-1234-123412341234}" type="slidenum">
              <a:rPr b="1" i="1" lang="en-US"/>
              <a:t>‹#›</a:t>
            </a:fld>
            <a:endParaRPr b="1" i="1"/>
          </a:p>
        </p:txBody>
      </p:sp>
      <p:sp>
        <p:nvSpPr>
          <p:cNvPr id="230" name="Google Shape;230;p39"/>
          <p:cNvSpPr txBox="1"/>
          <p:nvPr>
            <p:ph type="title"/>
          </p:nvPr>
        </p:nvSpPr>
        <p:spPr>
          <a:xfrm>
            <a:off x="601682" y="432000"/>
            <a:ext cx="9973553" cy="43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meline">
  <p:cSld name="Timeline"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2" name="Google Shape;232;p40"/>
          <p:cNvCxnSpPr/>
          <p:nvPr/>
        </p:nvCxnSpPr>
        <p:spPr>
          <a:xfrm>
            <a:off x="606421" y="3866682"/>
            <a:ext cx="10995029" cy="0"/>
          </a:xfrm>
          <a:prstGeom prst="straightConnector1">
            <a:avLst/>
          </a:prstGeom>
          <a:noFill/>
          <a:ln cap="flat" cmpd="sng" w="9525">
            <a:solidFill>
              <a:srgbClr val="BFBFBF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233" name="Google Shape;233;p40"/>
          <p:cNvSpPr txBox="1"/>
          <p:nvPr>
            <p:ph idx="1" type="body"/>
          </p:nvPr>
        </p:nvSpPr>
        <p:spPr>
          <a:xfrm>
            <a:off x="3126066" y="3973125"/>
            <a:ext cx="415608" cy="201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400"/>
              <a:buNone/>
              <a:defRPr sz="1400">
                <a:solidFill>
                  <a:srgbClr val="7F7F7F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4" name="Google Shape;234;p40"/>
          <p:cNvSpPr txBox="1"/>
          <p:nvPr>
            <p:ph idx="2" type="body"/>
          </p:nvPr>
        </p:nvSpPr>
        <p:spPr>
          <a:xfrm>
            <a:off x="601682" y="3597398"/>
            <a:ext cx="377825" cy="2017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200"/>
              <a:buNone/>
              <a:defRPr sz="1200">
                <a:solidFill>
                  <a:srgbClr val="7F7F7F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5" name="Google Shape;235;p40"/>
          <p:cNvSpPr txBox="1"/>
          <p:nvPr>
            <p:ph idx="3" type="body"/>
          </p:nvPr>
        </p:nvSpPr>
        <p:spPr>
          <a:xfrm>
            <a:off x="1106982" y="3597398"/>
            <a:ext cx="377825" cy="2017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200"/>
              <a:buNone/>
              <a:defRPr sz="1200">
                <a:solidFill>
                  <a:srgbClr val="7F7F7F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6" name="Google Shape;236;p40"/>
          <p:cNvSpPr txBox="1"/>
          <p:nvPr>
            <p:ph idx="4" type="body"/>
          </p:nvPr>
        </p:nvSpPr>
        <p:spPr>
          <a:xfrm>
            <a:off x="1612282" y="3597398"/>
            <a:ext cx="377825" cy="2017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200"/>
              <a:buNone/>
              <a:defRPr sz="1200">
                <a:solidFill>
                  <a:srgbClr val="7F7F7F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7" name="Google Shape;237;p40"/>
          <p:cNvSpPr txBox="1"/>
          <p:nvPr>
            <p:ph idx="5" type="body"/>
          </p:nvPr>
        </p:nvSpPr>
        <p:spPr>
          <a:xfrm>
            <a:off x="2117582" y="3597398"/>
            <a:ext cx="377825" cy="2017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200"/>
              <a:buNone/>
              <a:defRPr sz="1200">
                <a:solidFill>
                  <a:srgbClr val="7F7F7F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8" name="Google Shape;238;p40"/>
          <p:cNvSpPr txBox="1"/>
          <p:nvPr>
            <p:ph idx="6" type="body"/>
          </p:nvPr>
        </p:nvSpPr>
        <p:spPr>
          <a:xfrm>
            <a:off x="9191782" y="3973125"/>
            <a:ext cx="415608" cy="201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400"/>
              <a:buNone/>
              <a:defRPr sz="1400">
                <a:solidFill>
                  <a:srgbClr val="7F7F7F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9" name="Google Shape;239;p40"/>
          <p:cNvSpPr txBox="1"/>
          <p:nvPr>
            <p:ph idx="7" type="body"/>
          </p:nvPr>
        </p:nvSpPr>
        <p:spPr>
          <a:xfrm>
            <a:off x="2622882" y="3597398"/>
            <a:ext cx="377825" cy="2017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200"/>
              <a:buNone/>
              <a:defRPr sz="1200">
                <a:solidFill>
                  <a:srgbClr val="7F7F7F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0" name="Google Shape;240;p40"/>
          <p:cNvSpPr txBox="1"/>
          <p:nvPr>
            <p:ph idx="8" type="body"/>
          </p:nvPr>
        </p:nvSpPr>
        <p:spPr>
          <a:xfrm>
            <a:off x="3128182" y="3597398"/>
            <a:ext cx="377825" cy="2017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200"/>
              <a:buNone/>
              <a:defRPr sz="1200">
                <a:solidFill>
                  <a:srgbClr val="7F7F7F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1" name="Google Shape;241;p40"/>
          <p:cNvSpPr txBox="1"/>
          <p:nvPr>
            <p:ph idx="9" type="body"/>
          </p:nvPr>
        </p:nvSpPr>
        <p:spPr>
          <a:xfrm>
            <a:off x="3633482" y="3597398"/>
            <a:ext cx="377825" cy="2017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200"/>
              <a:buNone/>
              <a:defRPr sz="1200">
                <a:solidFill>
                  <a:srgbClr val="7F7F7F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2" name="Google Shape;242;p40"/>
          <p:cNvSpPr txBox="1"/>
          <p:nvPr>
            <p:ph idx="13" type="body"/>
          </p:nvPr>
        </p:nvSpPr>
        <p:spPr>
          <a:xfrm>
            <a:off x="5149382" y="3597398"/>
            <a:ext cx="377825" cy="2017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200"/>
              <a:buNone/>
              <a:defRPr sz="1200">
                <a:solidFill>
                  <a:srgbClr val="7F7F7F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3" name="Google Shape;243;p40"/>
          <p:cNvSpPr txBox="1"/>
          <p:nvPr>
            <p:ph idx="14" type="body"/>
          </p:nvPr>
        </p:nvSpPr>
        <p:spPr>
          <a:xfrm>
            <a:off x="4138782" y="3597398"/>
            <a:ext cx="377825" cy="2017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200"/>
              <a:buNone/>
              <a:defRPr sz="1200">
                <a:solidFill>
                  <a:srgbClr val="7F7F7F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4" name="Google Shape;244;p40"/>
          <p:cNvSpPr txBox="1"/>
          <p:nvPr>
            <p:ph idx="15" type="body"/>
          </p:nvPr>
        </p:nvSpPr>
        <p:spPr>
          <a:xfrm>
            <a:off x="4644082" y="3597398"/>
            <a:ext cx="377825" cy="2017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200"/>
              <a:buNone/>
              <a:defRPr sz="1200">
                <a:solidFill>
                  <a:srgbClr val="7F7F7F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5" name="Google Shape;245;p40"/>
          <p:cNvSpPr txBox="1"/>
          <p:nvPr>
            <p:ph idx="16" type="body"/>
          </p:nvPr>
        </p:nvSpPr>
        <p:spPr>
          <a:xfrm>
            <a:off x="5654682" y="3597398"/>
            <a:ext cx="377825" cy="2017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200"/>
              <a:buNone/>
              <a:defRPr sz="1200">
                <a:solidFill>
                  <a:srgbClr val="7F7F7F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6" name="Google Shape;246;p40"/>
          <p:cNvSpPr txBox="1"/>
          <p:nvPr>
            <p:ph idx="17" type="body"/>
          </p:nvPr>
        </p:nvSpPr>
        <p:spPr>
          <a:xfrm>
            <a:off x="6159982" y="3597398"/>
            <a:ext cx="377825" cy="2017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200"/>
              <a:buNone/>
              <a:defRPr sz="1200">
                <a:solidFill>
                  <a:srgbClr val="7F7F7F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7" name="Google Shape;247;p40"/>
          <p:cNvSpPr txBox="1"/>
          <p:nvPr>
            <p:ph idx="18" type="body"/>
          </p:nvPr>
        </p:nvSpPr>
        <p:spPr>
          <a:xfrm>
            <a:off x="6665282" y="3597398"/>
            <a:ext cx="377825" cy="2017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200"/>
              <a:buNone/>
              <a:defRPr sz="1200">
                <a:solidFill>
                  <a:srgbClr val="7F7F7F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8" name="Google Shape;248;p40"/>
          <p:cNvSpPr txBox="1"/>
          <p:nvPr>
            <p:ph idx="19" type="body"/>
          </p:nvPr>
        </p:nvSpPr>
        <p:spPr>
          <a:xfrm>
            <a:off x="7170582" y="3597398"/>
            <a:ext cx="377825" cy="2017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200"/>
              <a:buNone/>
              <a:defRPr sz="1200">
                <a:solidFill>
                  <a:srgbClr val="7F7F7F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9" name="Google Shape;249;p40"/>
          <p:cNvSpPr txBox="1"/>
          <p:nvPr>
            <p:ph idx="20" type="body"/>
          </p:nvPr>
        </p:nvSpPr>
        <p:spPr>
          <a:xfrm>
            <a:off x="7675882" y="3597398"/>
            <a:ext cx="377825" cy="2017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200"/>
              <a:buNone/>
              <a:defRPr sz="1200">
                <a:solidFill>
                  <a:srgbClr val="7F7F7F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0" name="Google Shape;250;p40"/>
          <p:cNvSpPr txBox="1"/>
          <p:nvPr>
            <p:ph idx="21" type="body"/>
          </p:nvPr>
        </p:nvSpPr>
        <p:spPr>
          <a:xfrm>
            <a:off x="8181182" y="3597398"/>
            <a:ext cx="377825" cy="2017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200"/>
              <a:buNone/>
              <a:defRPr sz="1200">
                <a:solidFill>
                  <a:srgbClr val="7F7F7F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1" name="Google Shape;251;p40"/>
          <p:cNvSpPr txBox="1"/>
          <p:nvPr>
            <p:ph idx="22" type="body"/>
          </p:nvPr>
        </p:nvSpPr>
        <p:spPr>
          <a:xfrm>
            <a:off x="8686482" y="3597398"/>
            <a:ext cx="377825" cy="2017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200"/>
              <a:buNone/>
              <a:defRPr sz="1200">
                <a:solidFill>
                  <a:srgbClr val="7F7F7F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2" name="Google Shape;252;p40"/>
          <p:cNvSpPr txBox="1"/>
          <p:nvPr>
            <p:ph idx="23" type="body"/>
          </p:nvPr>
        </p:nvSpPr>
        <p:spPr>
          <a:xfrm>
            <a:off x="9191782" y="3597398"/>
            <a:ext cx="377825" cy="2017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200"/>
              <a:buNone/>
              <a:defRPr sz="1200">
                <a:solidFill>
                  <a:srgbClr val="7F7F7F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3" name="Google Shape;253;p40"/>
          <p:cNvSpPr txBox="1"/>
          <p:nvPr>
            <p:ph idx="24" type="body"/>
          </p:nvPr>
        </p:nvSpPr>
        <p:spPr>
          <a:xfrm>
            <a:off x="9697082" y="3597398"/>
            <a:ext cx="377825" cy="2017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200"/>
              <a:buNone/>
              <a:defRPr sz="1200">
                <a:solidFill>
                  <a:srgbClr val="7F7F7F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4" name="Google Shape;254;p40"/>
          <p:cNvSpPr txBox="1"/>
          <p:nvPr>
            <p:ph idx="25" type="body"/>
          </p:nvPr>
        </p:nvSpPr>
        <p:spPr>
          <a:xfrm>
            <a:off x="11212975" y="3597398"/>
            <a:ext cx="377825" cy="2017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200"/>
              <a:buNone/>
              <a:defRPr sz="1200">
                <a:solidFill>
                  <a:srgbClr val="7F7F7F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5" name="Google Shape;255;p40"/>
          <p:cNvSpPr txBox="1"/>
          <p:nvPr>
            <p:ph idx="26" type="body"/>
          </p:nvPr>
        </p:nvSpPr>
        <p:spPr>
          <a:xfrm>
            <a:off x="10202382" y="3597398"/>
            <a:ext cx="377825" cy="2017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200"/>
              <a:buNone/>
              <a:defRPr sz="1200">
                <a:solidFill>
                  <a:srgbClr val="7F7F7F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6" name="Google Shape;256;p40"/>
          <p:cNvSpPr txBox="1"/>
          <p:nvPr>
            <p:ph idx="27" type="body"/>
          </p:nvPr>
        </p:nvSpPr>
        <p:spPr>
          <a:xfrm>
            <a:off x="10707682" y="3597398"/>
            <a:ext cx="377825" cy="2017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200"/>
              <a:buNone/>
              <a:defRPr sz="1200">
                <a:solidFill>
                  <a:srgbClr val="7F7F7F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7" name="Google Shape;257;p40"/>
          <p:cNvSpPr txBox="1"/>
          <p:nvPr>
            <p:ph idx="28" type="body"/>
          </p:nvPr>
        </p:nvSpPr>
        <p:spPr>
          <a:xfrm>
            <a:off x="5206998" y="2190750"/>
            <a:ext cx="1793875" cy="561975"/>
          </a:xfrm>
          <a:prstGeom prst="rect">
            <a:avLst/>
          </a:prstGeom>
          <a:noFill/>
          <a:ln cap="flat" cmpd="sng" w="9525">
            <a:solidFill>
              <a:schemeClr val="lt1">
                <a:alpha val="51764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360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8" name="Google Shape;258;p40"/>
          <p:cNvSpPr txBox="1"/>
          <p:nvPr>
            <p:ph idx="29" type="body"/>
          </p:nvPr>
        </p:nvSpPr>
        <p:spPr>
          <a:xfrm>
            <a:off x="5258727" y="2505005"/>
            <a:ext cx="1690417" cy="224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200"/>
              <a:buNone/>
              <a:defRPr sz="1200">
                <a:solidFill>
                  <a:srgbClr val="7F7F7F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9" name="Google Shape;259;p40"/>
          <p:cNvSpPr txBox="1"/>
          <p:nvPr>
            <p:ph type="title"/>
          </p:nvPr>
        </p:nvSpPr>
        <p:spPr>
          <a:xfrm>
            <a:off x="601682" y="432000"/>
            <a:ext cx="9973553" cy="43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0" name="Google Shape;260;p40"/>
          <p:cNvSpPr txBox="1"/>
          <p:nvPr>
            <p:ph idx="11" type="ftr"/>
          </p:nvPr>
        </p:nvSpPr>
        <p:spPr>
          <a:xfrm>
            <a:off x="601682" y="6320622"/>
            <a:ext cx="4114800" cy="22671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1" name="Google Shape;261;p40"/>
          <p:cNvSpPr txBox="1"/>
          <p:nvPr>
            <p:ph idx="12" type="sldNum"/>
          </p:nvPr>
        </p:nvSpPr>
        <p:spPr>
          <a:xfrm>
            <a:off x="11601450" y="6687111"/>
            <a:ext cx="548755" cy="15384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 </a:t>
            </a:r>
            <a:fld id="{00000000-1234-1234-1234-123412341234}" type="slidenum">
              <a:rPr b="1" i="1" lang="en-US"/>
              <a:t>‹#›</a:t>
            </a:fld>
            <a:endParaRPr b="1" i="1"/>
          </a:p>
        </p:txBody>
      </p:sp>
      <p:sp>
        <p:nvSpPr>
          <p:cNvPr id="262" name="Google Shape;262;p40"/>
          <p:cNvSpPr txBox="1"/>
          <p:nvPr>
            <p:ph idx="30" type="body"/>
          </p:nvPr>
        </p:nvSpPr>
        <p:spPr>
          <a:xfrm>
            <a:off x="601682" y="1008000"/>
            <a:ext cx="9974243" cy="25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eam 3 Members">
  <p:cSld name="Team 3 Members"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41"/>
          <p:cNvSpPr/>
          <p:nvPr>
            <p:ph idx="2" type="pic"/>
          </p:nvPr>
        </p:nvSpPr>
        <p:spPr>
          <a:xfrm>
            <a:off x="601200" y="1952049"/>
            <a:ext cx="1476951" cy="1476951"/>
          </a:xfrm>
          <a:prstGeom prst="ellipse">
            <a:avLst/>
          </a:prstGeom>
          <a:solidFill>
            <a:srgbClr val="0C0C0C">
              <a:alpha val="69803"/>
            </a:srgbClr>
          </a:solidFill>
          <a:ln cap="flat" cmpd="sng" w="635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1" anchor="ctr" bIns="0" lIns="0" spcFirstLastPara="1" rIns="0" wrap="square" tIns="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Arial"/>
              <a:buNone/>
              <a:defRPr b="0" i="1" sz="1100" u="none" cap="none" strike="noStrike">
                <a:solidFill>
                  <a:srgbClr val="7F7F7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265" name="Google Shape;265;p41"/>
          <p:cNvSpPr txBox="1"/>
          <p:nvPr>
            <p:ph idx="1" type="body"/>
          </p:nvPr>
        </p:nvSpPr>
        <p:spPr>
          <a:xfrm>
            <a:off x="601200" y="3557684"/>
            <a:ext cx="2830441" cy="39580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6" name="Google Shape;266;p41"/>
          <p:cNvSpPr txBox="1"/>
          <p:nvPr>
            <p:ph idx="3" type="body"/>
          </p:nvPr>
        </p:nvSpPr>
        <p:spPr>
          <a:xfrm>
            <a:off x="601200" y="4452773"/>
            <a:ext cx="2830441" cy="12506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400"/>
              <a:buNone/>
              <a:defRPr sz="1400">
                <a:solidFill>
                  <a:srgbClr val="7F7F7F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7" name="Google Shape;267;p41"/>
          <p:cNvSpPr txBox="1"/>
          <p:nvPr>
            <p:ph idx="4" type="body"/>
          </p:nvPr>
        </p:nvSpPr>
        <p:spPr>
          <a:xfrm>
            <a:off x="601200" y="4082173"/>
            <a:ext cx="2830441" cy="2458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sz="1400">
                <a:solidFill>
                  <a:srgbClr val="7F7F7F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8" name="Google Shape;268;p41"/>
          <p:cNvSpPr/>
          <p:nvPr>
            <p:ph idx="5" type="pic"/>
          </p:nvPr>
        </p:nvSpPr>
        <p:spPr>
          <a:xfrm>
            <a:off x="4172997" y="1952049"/>
            <a:ext cx="1476951" cy="1476951"/>
          </a:xfrm>
          <a:prstGeom prst="ellipse">
            <a:avLst/>
          </a:prstGeom>
          <a:solidFill>
            <a:srgbClr val="0C0C0C">
              <a:alpha val="69803"/>
            </a:srgbClr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1" anchor="ctr" bIns="0" lIns="0" spcFirstLastPara="1" rIns="0" wrap="square" tIns="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Arial"/>
              <a:buNone/>
              <a:defRPr b="0" i="1" sz="1100" u="none" cap="none" strike="noStrike">
                <a:solidFill>
                  <a:srgbClr val="7F7F7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269" name="Google Shape;269;p41"/>
          <p:cNvSpPr txBox="1"/>
          <p:nvPr>
            <p:ph idx="6" type="body"/>
          </p:nvPr>
        </p:nvSpPr>
        <p:spPr>
          <a:xfrm>
            <a:off x="4172997" y="3557684"/>
            <a:ext cx="2830441" cy="39580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0" name="Google Shape;270;p41"/>
          <p:cNvSpPr txBox="1"/>
          <p:nvPr>
            <p:ph idx="7" type="body"/>
          </p:nvPr>
        </p:nvSpPr>
        <p:spPr>
          <a:xfrm>
            <a:off x="4172997" y="4452773"/>
            <a:ext cx="2830441" cy="12506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400"/>
              <a:buNone/>
              <a:defRPr sz="1400">
                <a:solidFill>
                  <a:srgbClr val="7F7F7F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1" name="Google Shape;271;p41"/>
          <p:cNvSpPr txBox="1"/>
          <p:nvPr>
            <p:ph idx="8" type="body"/>
          </p:nvPr>
        </p:nvSpPr>
        <p:spPr>
          <a:xfrm>
            <a:off x="4172997" y="4082173"/>
            <a:ext cx="2830441" cy="2458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sz="1400">
                <a:solidFill>
                  <a:srgbClr val="7F7F7F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2" name="Google Shape;272;p41"/>
          <p:cNvSpPr/>
          <p:nvPr>
            <p:ph idx="9" type="pic"/>
          </p:nvPr>
        </p:nvSpPr>
        <p:spPr>
          <a:xfrm>
            <a:off x="7744794" y="1952049"/>
            <a:ext cx="1476951" cy="1476951"/>
          </a:xfrm>
          <a:prstGeom prst="ellipse">
            <a:avLst/>
          </a:prstGeom>
          <a:solidFill>
            <a:srgbClr val="0C0C0C">
              <a:alpha val="69803"/>
            </a:srgbClr>
          </a:solidFill>
          <a:ln cap="flat" cmpd="sng" w="107950">
            <a:solidFill>
              <a:srgbClr val="3F3F3F">
                <a:alpha val="40000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1" anchor="ctr" bIns="0" lIns="0" spcFirstLastPara="1" rIns="0" wrap="square" tIns="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Arial"/>
              <a:buNone/>
              <a:defRPr b="0" i="1" sz="1100" u="none" cap="none" strike="noStrike">
                <a:solidFill>
                  <a:srgbClr val="7F7F7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273" name="Google Shape;273;p41"/>
          <p:cNvSpPr txBox="1"/>
          <p:nvPr>
            <p:ph idx="13" type="body"/>
          </p:nvPr>
        </p:nvSpPr>
        <p:spPr>
          <a:xfrm>
            <a:off x="7744794" y="3557684"/>
            <a:ext cx="2830441" cy="39580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4" name="Google Shape;274;p41"/>
          <p:cNvSpPr txBox="1"/>
          <p:nvPr>
            <p:ph idx="14" type="body"/>
          </p:nvPr>
        </p:nvSpPr>
        <p:spPr>
          <a:xfrm>
            <a:off x="7744794" y="4452773"/>
            <a:ext cx="2830441" cy="12506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400"/>
              <a:buNone/>
              <a:defRPr sz="1400">
                <a:solidFill>
                  <a:srgbClr val="7F7F7F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5" name="Google Shape;275;p41"/>
          <p:cNvSpPr txBox="1"/>
          <p:nvPr>
            <p:ph idx="15" type="body"/>
          </p:nvPr>
        </p:nvSpPr>
        <p:spPr>
          <a:xfrm>
            <a:off x="7744794" y="4082173"/>
            <a:ext cx="2830441" cy="2458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sz="1400">
                <a:solidFill>
                  <a:srgbClr val="7F7F7F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6" name="Google Shape;276;p41"/>
          <p:cNvSpPr txBox="1"/>
          <p:nvPr>
            <p:ph type="title"/>
          </p:nvPr>
        </p:nvSpPr>
        <p:spPr>
          <a:xfrm>
            <a:off x="601682" y="432000"/>
            <a:ext cx="9973553" cy="43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7" name="Google Shape;277;p41"/>
          <p:cNvSpPr txBox="1"/>
          <p:nvPr>
            <p:ph idx="11" type="ftr"/>
          </p:nvPr>
        </p:nvSpPr>
        <p:spPr>
          <a:xfrm>
            <a:off x="601682" y="6320622"/>
            <a:ext cx="4114800" cy="22671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8" name="Google Shape;278;p41"/>
          <p:cNvSpPr txBox="1"/>
          <p:nvPr>
            <p:ph idx="12" type="sldNum"/>
          </p:nvPr>
        </p:nvSpPr>
        <p:spPr>
          <a:xfrm>
            <a:off x="11601450" y="6687111"/>
            <a:ext cx="548755" cy="15384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 </a:t>
            </a:r>
            <a:fld id="{00000000-1234-1234-1234-123412341234}" type="slidenum">
              <a:rPr b="1" i="1" lang="en-US"/>
              <a:t>‹#›</a:t>
            </a:fld>
            <a:endParaRPr b="1" i="1"/>
          </a:p>
        </p:txBody>
      </p:sp>
      <p:sp>
        <p:nvSpPr>
          <p:cNvPr id="279" name="Google Shape;279;p41"/>
          <p:cNvSpPr txBox="1"/>
          <p:nvPr>
            <p:ph idx="16" type="body"/>
          </p:nvPr>
        </p:nvSpPr>
        <p:spPr>
          <a:xfrm>
            <a:off x="601682" y="1008000"/>
            <a:ext cx="9974243" cy="25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eam 6 Members">
  <p:cSld name="Team 6 Members"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42"/>
          <p:cNvSpPr txBox="1"/>
          <p:nvPr>
            <p:ph idx="1" type="body"/>
          </p:nvPr>
        </p:nvSpPr>
        <p:spPr>
          <a:xfrm>
            <a:off x="601682" y="1008000"/>
            <a:ext cx="9974243" cy="25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2" name="Google Shape;282;p42"/>
          <p:cNvSpPr/>
          <p:nvPr>
            <p:ph idx="2" type="pic"/>
          </p:nvPr>
        </p:nvSpPr>
        <p:spPr>
          <a:xfrm>
            <a:off x="624882" y="2256300"/>
            <a:ext cx="1217130" cy="1217130"/>
          </a:xfrm>
          <a:prstGeom prst="ellipse">
            <a:avLst/>
          </a:prstGeom>
          <a:solidFill>
            <a:srgbClr val="0C0C0C">
              <a:alpha val="69803"/>
            </a:srgbClr>
          </a:solidFill>
          <a:ln cap="flat" cmpd="sng" w="635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1" anchor="ctr" bIns="0" lIns="0" spcFirstLastPara="1" rIns="0" wrap="square" tIns="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100"/>
              <a:buFont typeface="Arial"/>
              <a:buNone/>
              <a:defRPr b="0" i="1" sz="11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283" name="Google Shape;283;p42"/>
          <p:cNvSpPr txBox="1"/>
          <p:nvPr>
            <p:ph idx="3" type="body"/>
          </p:nvPr>
        </p:nvSpPr>
        <p:spPr>
          <a:xfrm>
            <a:off x="1999635" y="2418150"/>
            <a:ext cx="1572736" cy="656544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4" name="Google Shape;284;p42"/>
          <p:cNvSpPr txBox="1"/>
          <p:nvPr>
            <p:ph idx="4" type="body"/>
          </p:nvPr>
        </p:nvSpPr>
        <p:spPr>
          <a:xfrm>
            <a:off x="2015449" y="3118312"/>
            <a:ext cx="1572736" cy="35511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400"/>
              <a:buNone/>
              <a:defRPr sz="1400">
                <a:solidFill>
                  <a:srgbClr val="7F7F7F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5" name="Google Shape;285;p42"/>
          <p:cNvSpPr/>
          <p:nvPr>
            <p:ph idx="5" type="pic"/>
          </p:nvPr>
        </p:nvSpPr>
        <p:spPr>
          <a:xfrm>
            <a:off x="4634095" y="2256300"/>
            <a:ext cx="1217130" cy="1217130"/>
          </a:xfrm>
          <a:prstGeom prst="ellipse">
            <a:avLst/>
          </a:prstGeom>
          <a:solidFill>
            <a:srgbClr val="0C0C0C">
              <a:alpha val="69803"/>
            </a:srgbClr>
          </a:solidFill>
          <a:ln cap="flat" cmpd="sng" w="107950">
            <a:solidFill>
              <a:srgbClr val="3F3F3F">
                <a:alpha val="40000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1" anchor="ctr" bIns="0" lIns="0" spcFirstLastPara="1" rIns="0" wrap="square" tIns="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Arial"/>
              <a:buChar char="•"/>
              <a:defRPr b="0" i="1" sz="1100" u="none" cap="none" strike="noStrike">
                <a:solidFill>
                  <a:srgbClr val="7F7F7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286" name="Google Shape;286;p42"/>
          <p:cNvSpPr txBox="1"/>
          <p:nvPr>
            <p:ph idx="6" type="body"/>
          </p:nvPr>
        </p:nvSpPr>
        <p:spPr>
          <a:xfrm>
            <a:off x="6008849" y="2418150"/>
            <a:ext cx="1572736" cy="656544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7" name="Google Shape;287;p42"/>
          <p:cNvSpPr txBox="1"/>
          <p:nvPr>
            <p:ph idx="7" type="body"/>
          </p:nvPr>
        </p:nvSpPr>
        <p:spPr>
          <a:xfrm>
            <a:off x="6016756" y="3118312"/>
            <a:ext cx="1572736" cy="35511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400"/>
              <a:buNone/>
              <a:defRPr sz="1400">
                <a:solidFill>
                  <a:srgbClr val="7F7F7F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8" name="Google Shape;288;p42"/>
          <p:cNvSpPr/>
          <p:nvPr>
            <p:ph idx="8" type="pic"/>
          </p:nvPr>
        </p:nvSpPr>
        <p:spPr>
          <a:xfrm>
            <a:off x="8643308" y="2256300"/>
            <a:ext cx="1217130" cy="1217130"/>
          </a:xfrm>
          <a:prstGeom prst="ellipse">
            <a:avLst/>
          </a:prstGeom>
          <a:solidFill>
            <a:srgbClr val="0C0C0C">
              <a:alpha val="69803"/>
            </a:srgbClr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1" anchor="ctr" bIns="0" lIns="0" spcFirstLastPara="1" rIns="0" wrap="square" tIns="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Arial"/>
              <a:buChar char="•"/>
              <a:defRPr b="0" i="1" sz="1100" u="none" cap="none" strike="noStrike">
                <a:solidFill>
                  <a:srgbClr val="7F7F7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289" name="Google Shape;289;p42"/>
          <p:cNvSpPr txBox="1"/>
          <p:nvPr>
            <p:ph idx="9" type="body"/>
          </p:nvPr>
        </p:nvSpPr>
        <p:spPr>
          <a:xfrm>
            <a:off x="10018063" y="2418150"/>
            <a:ext cx="1572736" cy="656544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0" name="Google Shape;290;p42"/>
          <p:cNvSpPr txBox="1"/>
          <p:nvPr>
            <p:ph idx="13" type="body"/>
          </p:nvPr>
        </p:nvSpPr>
        <p:spPr>
          <a:xfrm>
            <a:off x="10018063" y="3118312"/>
            <a:ext cx="1572736" cy="35511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400"/>
              <a:buNone/>
              <a:defRPr sz="1400">
                <a:solidFill>
                  <a:srgbClr val="7F7F7F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1" name="Google Shape;291;p42"/>
          <p:cNvSpPr/>
          <p:nvPr>
            <p:ph idx="14" type="pic"/>
          </p:nvPr>
        </p:nvSpPr>
        <p:spPr>
          <a:xfrm>
            <a:off x="624882" y="4023015"/>
            <a:ext cx="1217130" cy="1217130"/>
          </a:xfrm>
          <a:prstGeom prst="ellipse">
            <a:avLst/>
          </a:prstGeom>
          <a:solidFill>
            <a:srgbClr val="0C0C0C">
              <a:alpha val="69803"/>
            </a:srgbClr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1" anchor="ctr" bIns="0" lIns="0" spcFirstLastPara="1" rIns="0" wrap="square" tIns="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Arial"/>
              <a:buChar char="•"/>
              <a:defRPr b="0" i="1" sz="1100" u="none" cap="none" strike="noStrike">
                <a:solidFill>
                  <a:srgbClr val="7F7F7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292" name="Google Shape;292;p42"/>
          <p:cNvSpPr txBox="1"/>
          <p:nvPr>
            <p:ph idx="15" type="body"/>
          </p:nvPr>
        </p:nvSpPr>
        <p:spPr>
          <a:xfrm>
            <a:off x="1999635" y="4184865"/>
            <a:ext cx="1572736" cy="656544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3" name="Google Shape;293;p42"/>
          <p:cNvSpPr txBox="1"/>
          <p:nvPr>
            <p:ph idx="16" type="body"/>
          </p:nvPr>
        </p:nvSpPr>
        <p:spPr>
          <a:xfrm>
            <a:off x="2015449" y="4885027"/>
            <a:ext cx="1572736" cy="35511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400"/>
              <a:buNone/>
              <a:defRPr sz="1400">
                <a:solidFill>
                  <a:srgbClr val="7F7F7F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4" name="Google Shape;294;p42"/>
          <p:cNvSpPr/>
          <p:nvPr>
            <p:ph idx="17" type="pic"/>
          </p:nvPr>
        </p:nvSpPr>
        <p:spPr>
          <a:xfrm>
            <a:off x="4634095" y="4023015"/>
            <a:ext cx="1217130" cy="1217130"/>
          </a:xfrm>
          <a:prstGeom prst="ellipse">
            <a:avLst/>
          </a:prstGeom>
          <a:solidFill>
            <a:srgbClr val="0C0C0C">
              <a:alpha val="69803"/>
            </a:srgbClr>
          </a:solidFill>
          <a:ln cap="flat" cmpd="sng" w="635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1" anchor="ctr" bIns="0" lIns="0" spcFirstLastPara="1" rIns="0" wrap="square" tIns="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100"/>
              <a:buFont typeface="Arial"/>
              <a:buNone/>
              <a:defRPr b="0" i="1" sz="11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295" name="Google Shape;295;p42"/>
          <p:cNvSpPr txBox="1"/>
          <p:nvPr>
            <p:ph idx="18" type="body"/>
          </p:nvPr>
        </p:nvSpPr>
        <p:spPr>
          <a:xfrm>
            <a:off x="6008849" y="4184865"/>
            <a:ext cx="1572736" cy="656544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6" name="Google Shape;296;p42"/>
          <p:cNvSpPr txBox="1"/>
          <p:nvPr>
            <p:ph idx="19" type="body"/>
          </p:nvPr>
        </p:nvSpPr>
        <p:spPr>
          <a:xfrm>
            <a:off x="6016756" y="4885027"/>
            <a:ext cx="1572736" cy="35511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400"/>
              <a:buNone/>
              <a:defRPr sz="1400">
                <a:solidFill>
                  <a:srgbClr val="7F7F7F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7" name="Google Shape;297;p42"/>
          <p:cNvSpPr/>
          <p:nvPr>
            <p:ph idx="20" type="pic"/>
          </p:nvPr>
        </p:nvSpPr>
        <p:spPr>
          <a:xfrm>
            <a:off x="8643308" y="4023015"/>
            <a:ext cx="1217130" cy="1217130"/>
          </a:xfrm>
          <a:prstGeom prst="ellipse">
            <a:avLst/>
          </a:prstGeom>
          <a:solidFill>
            <a:srgbClr val="0C0C0C">
              <a:alpha val="69803"/>
            </a:srgbClr>
          </a:solidFill>
          <a:ln cap="flat" cmpd="sng" w="107950">
            <a:solidFill>
              <a:srgbClr val="3F3F3F">
                <a:alpha val="40000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1" anchor="ctr" bIns="0" lIns="0" spcFirstLastPara="1" rIns="0" wrap="square" tIns="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Arial"/>
              <a:buChar char="•"/>
              <a:defRPr b="0" i="1" sz="1100" u="none" cap="none" strike="noStrike">
                <a:solidFill>
                  <a:srgbClr val="7F7F7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298" name="Google Shape;298;p42"/>
          <p:cNvSpPr txBox="1"/>
          <p:nvPr>
            <p:ph idx="21" type="body"/>
          </p:nvPr>
        </p:nvSpPr>
        <p:spPr>
          <a:xfrm>
            <a:off x="10018063" y="4184865"/>
            <a:ext cx="1572736" cy="656544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9" name="Google Shape;299;p42"/>
          <p:cNvSpPr txBox="1"/>
          <p:nvPr>
            <p:ph idx="22" type="body"/>
          </p:nvPr>
        </p:nvSpPr>
        <p:spPr>
          <a:xfrm>
            <a:off x="10018063" y="4885027"/>
            <a:ext cx="1572736" cy="35511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400"/>
              <a:buNone/>
              <a:defRPr sz="1400">
                <a:solidFill>
                  <a:srgbClr val="7F7F7F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0" name="Google Shape;300;p42"/>
          <p:cNvSpPr txBox="1"/>
          <p:nvPr>
            <p:ph type="title"/>
          </p:nvPr>
        </p:nvSpPr>
        <p:spPr>
          <a:xfrm>
            <a:off x="601682" y="432000"/>
            <a:ext cx="9973553" cy="43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1" name="Google Shape;301;p42"/>
          <p:cNvSpPr txBox="1"/>
          <p:nvPr>
            <p:ph idx="11" type="ftr"/>
          </p:nvPr>
        </p:nvSpPr>
        <p:spPr>
          <a:xfrm>
            <a:off x="601682" y="6320622"/>
            <a:ext cx="4114800" cy="22671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2" name="Google Shape;302;p42"/>
          <p:cNvSpPr txBox="1"/>
          <p:nvPr>
            <p:ph idx="12" type="sldNum"/>
          </p:nvPr>
        </p:nvSpPr>
        <p:spPr>
          <a:xfrm>
            <a:off x="11601450" y="6687111"/>
            <a:ext cx="548755" cy="15384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 </a:t>
            </a:r>
            <a:fld id="{00000000-1234-1234-1234-123412341234}" type="slidenum">
              <a:rPr b="1" i="1" lang="en-US"/>
              <a:t>‹#›</a:t>
            </a:fld>
            <a:endParaRPr b="1" i="1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hank You" showMasterSp="0">
  <p:cSld name="Thank You">
    <p:bg>
      <p:bgPr>
        <a:solidFill>
          <a:schemeClr val="dk1"/>
        </a:solidFill>
      </p:bgPr>
    </p:bg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43"/>
          <p:cNvSpPr/>
          <p:nvPr/>
        </p:nvSpPr>
        <p:spPr>
          <a:xfrm>
            <a:off x="0" y="6550320"/>
            <a:ext cx="12192000" cy="15384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40000">
                <a:srgbClr val="FFFFFF">
                  <a:alpha val="0"/>
                </a:srgbClr>
              </a:gs>
              <a:gs pos="100000">
                <a:srgbClr val="FFFFFF">
                  <a:alpha val="34901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05" name="Google Shape;305;p43"/>
          <p:cNvSpPr/>
          <p:nvPr/>
        </p:nvSpPr>
        <p:spPr>
          <a:xfrm>
            <a:off x="-1" y="6704160"/>
            <a:ext cx="12192000" cy="15384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06" name="Google Shape;306;p43" title="Overlay Graphic"/>
          <p:cNvSpPr/>
          <p:nvPr/>
        </p:nvSpPr>
        <p:spPr>
          <a:xfrm>
            <a:off x="6894288" y="2378066"/>
            <a:ext cx="5008820" cy="4382304"/>
          </a:xfrm>
          <a:prstGeom prst="rect">
            <a:avLst/>
          </a:prstGeom>
          <a:solidFill>
            <a:schemeClr val="dk1">
              <a:alpha val="6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07" name="Google Shape;307;p43" title="Overlay Graphic"/>
          <p:cNvSpPr/>
          <p:nvPr/>
        </p:nvSpPr>
        <p:spPr>
          <a:xfrm>
            <a:off x="6894288" y="210465"/>
            <a:ext cx="5008820" cy="2167601"/>
          </a:xfrm>
          <a:prstGeom prst="rect">
            <a:avLst/>
          </a:prstGeom>
          <a:solidFill>
            <a:schemeClr val="dk1">
              <a:alpha val="93725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cxnSp>
        <p:nvCxnSpPr>
          <p:cNvPr id="308" name="Google Shape;308;p43"/>
          <p:cNvCxnSpPr/>
          <p:nvPr/>
        </p:nvCxnSpPr>
        <p:spPr>
          <a:xfrm>
            <a:off x="11903108" y="210466"/>
            <a:ext cx="0" cy="6492753"/>
          </a:xfrm>
          <a:prstGeom prst="straightConnector1">
            <a:avLst/>
          </a:prstGeom>
          <a:noFill/>
          <a:ln cap="flat" cmpd="sng" w="9525">
            <a:solidFill>
              <a:srgbClr val="F2F2F2">
                <a:alpha val="14901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9" name="Google Shape;309;p43"/>
          <p:cNvCxnSpPr/>
          <p:nvPr/>
        </p:nvCxnSpPr>
        <p:spPr>
          <a:xfrm>
            <a:off x="11903108" y="210466"/>
            <a:ext cx="0" cy="6492753"/>
          </a:xfrm>
          <a:prstGeom prst="straightConnector1">
            <a:avLst/>
          </a:prstGeom>
          <a:noFill/>
          <a:ln cap="flat" cmpd="sng" w="9525">
            <a:solidFill>
              <a:srgbClr val="F2F2F2">
                <a:alpha val="14901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10" name="Google Shape;310;p43"/>
          <p:cNvSpPr txBox="1"/>
          <p:nvPr>
            <p:ph type="ctrTitle"/>
          </p:nvPr>
        </p:nvSpPr>
        <p:spPr>
          <a:xfrm>
            <a:off x="7162799" y="2644738"/>
            <a:ext cx="4456700" cy="2167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Corbel"/>
              <a:buNone/>
              <a:defRPr b="1" sz="8000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311" name="Google Shape;311;p4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272644" y="580702"/>
            <a:ext cx="1346855" cy="5196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2" name="Google Shape;312;p43"/>
          <p:cNvCxnSpPr/>
          <p:nvPr/>
        </p:nvCxnSpPr>
        <p:spPr>
          <a:xfrm>
            <a:off x="6894288" y="210466"/>
            <a:ext cx="0" cy="6492753"/>
          </a:xfrm>
          <a:prstGeom prst="straightConnector1">
            <a:avLst/>
          </a:prstGeom>
          <a:noFill/>
          <a:ln cap="flat" cmpd="sng" w="9525">
            <a:solidFill>
              <a:srgbClr val="F2F2F2">
                <a:alpha val="14901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13" name="Google Shape;313;p43"/>
          <p:cNvSpPr txBox="1"/>
          <p:nvPr>
            <p:ph idx="1" type="subTitle"/>
          </p:nvPr>
        </p:nvSpPr>
        <p:spPr>
          <a:xfrm>
            <a:off x="7162798" y="5025053"/>
            <a:ext cx="4123927" cy="27180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314" name="Google Shape;314;p43"/>
          <p:cNvSpPr txBox="1"/>
          <p:nvPr>
            <p:ph idx="2" type="body"/>
          </p:nvPr>
        </p:nvSpPr>
        <p:spPr>
          <a:xfrm>
            <a:off x="7162798" y="5431223"/>
            <a:ext cx="4123927" cy="25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5" name="Google Shape;315;p43"/>
          <p:cNvSpPr txBox="1"/>
          <p:nvPr>
            <p:ph idx="3" type="body"/>
          </p:nvPr>
        </p:nvSpPr>
        <p:spPr>
          <a:xfrm>
            <a:off x="7162798" y="5817586"/>
            <a:ext cx="4123927" cy="25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6" name="Google Shape;316;p43"/>
          <p:cNvSpPr txBox="1"/>
          <p:nvPr>
            <p:ph idx="4" type="body"/>
          </p:nvPr>
        </p:nvSpPr>
        <p:spPr>
          <a:xfrm>
            <a:off x="7163009" y="6203950"/>
            <a:ext cx="4125482" cy="2524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7" name="Google Shape;317;p43"/>
          <p:cNvSpPr/>
          <p:nvPr/>
        </p:nvSpPr>
        <p:spPr>
          <a:xfrm>
            <a:off x="3004667" y="2917733"/>
            <a:ext cx="1022532" cy="1022532"/>
          </a:xfrm>
          <a:prstGeom prst="ellipse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18" name="Google Shape;318;p43"/>
          <p:cNvSpPr/>
          <p:nvPr/>
        </p:nvSpPr>
        <p:spPr>
          <a:xfrm>
            <a:off x="3477091" y="3390157"/>
            <a:ext cx="77685" cy="77685"/>
          </a:xfrm>
          <a:prstGeom prst="ellipse">
            <a:avLst/>
          </a:prstGeom>
          <a:gradFill>
            <a:gsLst>
              <a:gs pos="0">
                <a:srgbClr val="FFFFFF"/>
              </a:gs>
              <a:gs pos="65000">
                <a:srgbClr val="F7FFFF"/>
              </a:gs>
              <a:gs pos="70000">
                <a:srgbClr val="C0E3FE"/>
              </a:gs>
              <a:gs pos="100000">
                <a:srgbClr val="C0E3FE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19" name="Google Shape;319;p43"/>
          <p:cNvSpPr/>
          <p:nvPr/>
        </p:nvSpPr>
        <p:spPr>
          <a:xfrm>
            <a:off x="2176606" y="2068627"/>
            <a:ext cx="2678654" cy="2720745"/>
          </a:xfrm>
          <a:prstGeom prst="ellipse">
            <a:avLst/>
          </a:prstGeom>
          <a:noFill/>
          <a:ln cap="flat" cmpd="sng" w="111125">
            <a:solidFill>
              <a:schemeClr val="lt1">
                <a:alpha val="5882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20" name="Google Shape;320;p43"/>
          <p:cNvSpPr/>
          <p:nvPr/>
        </p:nvSpPr>
        <p:spPr>
          <a:xfrm>
            <a:off x="3497933" y="2018703"/>
            <a:ext cx="36000" cy="36000"/>
          </a:xfrm>
          <a:prstGeom prst="ellipse">
            <a:avLst/>
          </a:prstGeom>
          <a:gradFill>
            <a:gsLst>
              <a:gs pos="0">
                <a:srgbClr val="FFFFFF"/>
              </a:gs>
              <a:gs pos="65000">
                <a:srgbClr val="F7FFFF"/>
              </a:gs>
              <a:gs pos="70000">
                <a:srgbClr val="C0E3FE"/>
              </a:gs>
              <a:gs pos="100000">
                <a:srgbClr val="C0E3FE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21" name="Google Shape;321;p43"/>
          <p:cNvSpPr/>
          <p:nvPr/>
        </p:nvSpPr>
        <p:spPr>
          <a:xfrm>
            <a:off x="3438860" y="4711087"/>
            <a:ext cx="154147" cy="156570"/>
          </a:xfrm>
          <a:prstGeom prst="ellipse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cxnSp>
        <p:nvCxnSpPr>
          <p:cNvPr id="322" name="Google Shape;322;p43"/>
          <p:cNvCxnSpPr/>
          <p:nvPr/>
        </p:nvCxnSpPr>
        <p:spPr>
          <a:xfrm flipH="1" rot="10800000">
            <a:off x="2874362" y="4154407"/>
            <a:ext cx="1269930" cy="1269930"/>
          </a:xfrm>
          <a:prstGeom prst="straightConnector1">
            <a:avLst/>
          </a:prstGeom>
          <a:noFill/>
          <a:ln cap="flat" cmpd="sng" w="9525">
            <a:solidFill>
              <a:schemeClr val="lt2">
                <a:alpha val="29803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23" name="Google Shape;323;p43"/>
          <p:cNvCxnSpPr/>
          <p:nvPr/>
        </p:nvCxnSpPr>
        <p:spPr>
          <a:xfrm rot="10800000">
            <a:off x="2874362" y="1401738"/>
            <a:ext cx="1269930" cy="1269930"/>
          </a:xfrm>
          <a:prstGeom prst="straightConnector1">
            <a:avLst/>
          </a:prstGeom>
          <a:noFill/>
          <a:ln cap="flat" cmpd="sng" w="9525">
            <a:solidFill>
              <a:schemeClr val="lt2">
                <a:alpha val="29803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showMasterSp="0">
  <p:cSld name="Title Slide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6"/>
          <p:cNvSpPr/>
          <p:nvPr/>
        </p:nvSpPr>
        <p:spPr>
          <a:xfrm>
            <a:off x="0" y="6704160"/>
            <a:ext cx="12192000" cy="15384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8" name="Google Shape;38;p26"/>
          <p:cNvSpPr/>
          <p:nvPr/>
        </p:nvSpPr>
        <p:spPr>
          <a:xfrm>
            <a:off x="0" y="6550320"/>
            <a:ext cx="12192000" cy="15384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40000">
                <a:srgbClr val="FFFFFF">
                  <a:alpha val="0"/>
                </a:srgbClr>
              </a:gs>
              <a:gs pos="100000">
                <a:srgbClr val="FFFFFF">
                  <a:alpha val="34901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9" name="Google Shape;39;p26" title="Overlay Graphic"/>
          <p:cNvSpPr/>
          <p:nvPr/>
        </p:nvSpPr>
        <p:spPr>
          <a:xfrm>
            <a:off x="441325" y="3897168"/>
            <a:ext cx="5877235" cy="2863202"/>
          </a:xfrm>
          <a:prstGeom prst="rect">
            <a:avLst/>
          </a:prstGeom>
          <a:solidFill>
            <a:schemeClr val="dk1">
              <a:alpha val="6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40" name="Google Shape;40;p26"/>
          <p:cNvSpPr txBox="1"/>
          <p:nvPr>
            <p:ph type="ctrTitle"/>
          </p:nvPr>
        </p:nvSpPr>
        <p:spPr>
          <a:xfrm>
            <a:off x="758917" y="3907857"/>
            <a:ext cx="5167824" cy="153284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Corbel"/>
              <a:buNone/>
              <a:defRPr b="1" sz="4500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26"/>
          <p:cNvSpPr txBox="1"/>
          <p:nvPr>
            <p:ph idx="1" type="subTitle"/>
          </p:nvPr>
        </p:nvSpPr>
        <p:spPr>
          <a:xfrm>
            <a:off x="758152" y="5489089"/>
            <a:ext cx="5167824" cy="69166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42" name="Google Shape;42;p26" title="Overlay Graphic"/>
          <p:cNvSpPr/>
          <p:nvPr/>
        </p:nvSpPr>
        <p:spPr>
          <a:xfrm>
            <a:off x="441324" y="210465"/>
            <a:ext cx="5877225" cy="3694783"/>
          </a:xfrm>
          <a:prstGeom prst="rect">
            <a:avLst/>
          </a:prstGeom>
          <a:solidFill>
            <a:schemeClr val="dk1">
              <a:alpha val="93725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43" name="Google Shape;43;p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644589" y="580702"/>
            <a:ext cx="1346855" cy="5196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4" name="Google Shape;44;p26"/>
          <p:cNvCxnSpPr/>
          <p:nvPr/>
        </p:nvCxnSpPr>
        <p:spPr>
          <a:xfrm>
            <a:off x="6309035" y="210466"/>
            <a:ext cx="0" cy="6492753"/>
          </a:xfrm>
          <a:prstGeom prst="straightConnector1">
            <a:avLst/>
          </a:prstGeom>
          <a:noFill/>
          <a:ln cap="flat" cmpd="sng" w="9525">
            <a:solidFill>
              <a:srgbClr val="F2F2F2">
                <a:alpha val="14901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5" name="Google Shape;45;p26"/>
          <p:cNvCxnSpPr/>
          <p:nvPr/>
        </p:nvCxnSpPr>
        <p:spPr>
          <a:xfrm>
            <a:off x="441325" y="210466"/>
            <a:ext cx="0" cy="6492753"/>
          </a:xfrm>
          <a:prstGeom prst="straightConnector1">
            <a:avLst/>
          </a:prstGeom>
          <a:noFill/>
          <a:ln cap="flat" cmpd="sng" w="9525">
            <a:solidFill>
              <a:srgbClr val="F2F2F2">
                <a:alpha val="14901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 with Photo" showMasterSp="0">
  <p:cSld name="Section Header with Photo">
    <p:bg>
      <p:bgPr>
        <a:solidFill>
          <a:schemeClr val="dk1"/>
        </a:solidFill>
      </p:bgPr>
    </p:bg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44"/>
          <p:cNvSpPr/>
          <p:nvPr>
            <p:ph idx="2" type="pic"/>
          </p:nvPr>
        </p:nvSpPr>
        <p:spPr>
          <a:xfrm>
            <a:off x="0" y="0"/>
            <a:ext cx="12192000" cy="67040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396000" spcFirstLastPara="1" rIns="0" wrap="square" tIns="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1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326" name="Google Shape;326;p44"/>
          <p:cNvSpPr/>
          <p:nvPr/>
        </p:nvSpPr>
        <p:spPr>
          <a:xfrm>
            <a:off x="0" y="6550320"/>
            <a:ext cx="12192000" cy="15384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40000">
                <a:srgbClr val="FFFFFF">
                  <a:alpha val="0"/>
                </a:srgbClr>
              </a:gs>
              <a:gs pos="100000">
                <a:srgbClr val="FFFFFF">
                  <a:alpha val="34901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27" name="Google Shape;327;p44"/>
          <p:cNvSpPr/>
          <p:nvPr/>
        </p:nvSpPr>
        <p:spPr>
          <a:xfrm>
            <a:off x="-1" y="6704160"/>
            <a:ext cx="12192000" cy="15384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28" name="Google Shape;328;p44" title="Overlay Graphic"/>
          <p:cNvSpPr/>
          <p:nvPr/>
        </p:nvSpPr>
        <p:spPr>
          <a:xfrm>
            <a:off x="6894288" y="3897168"/>
            <a:ext cx="5008820" cy="2863202"/>
          </a:xfrm>
          <a:prstGeom prst="rect">
            <a:avLst/>
          </a:prstGeom>
          <a:solidFill>
            <a:schemeClr val="dk1">
              <a:alpha val="6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29" name="Google Shape;329;p44" title="Overlay Graphic"/>
          <p:cNvSpPr/>
          <p:nvPr/>
        </p:nvSpPr>
        <p:spPr>
          <a:xfrm>
            <a:off x="6894288" y="210465"/>
            <a:ext cx="5008820" cy="3694783"/>
          </a:xfrm>
          <a:prstGeom prst="rect">
            <a:avLst/>
          </a:prstGeom>
          <a:solidFill>
            <a:schemeClr val="dk1">
              <a:alpha val="93725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cxnSp>
        <p:nvCxnSpPr>
          <p:cNvPr id="330" name="Google Shape;330;p44"/>
          <p:cNvCxnSpPr/>
          <p:nvPr/>
        </p:nvCxnSpPr>
        <p:spPr>
          <a:xfrm>
            <a:off x="11903108" y="210466"/>
            <a:ext cx="0" cy="6492753"/>
          </a:xfrm>
          <a:prstGeom prst="straightConnector1">
            <a:avLst/>
          </a:prstGeom>
          <a:noFill/>
          <a:ln cap="flat" cmpd="sng" w="9525">
            <a:solidFill>
              <a:srgbClr val="F2F2F2">
                <a:alpha val="14901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31" name="Google Shape;331;p44"/>
          <p:cNvCxnSpPr/>
          <p:nvPr/>
        </p:nvCxnSpPr>
        <p:spPr>
          <a:xfrm>
            <a:off x="11903108" y="210466"/>
            <a:ext cx="0" cy="6492753"/>
          </a:xfrm>
          <a:prstGeom prst="straightConnector1">
            <a:avLst/>
          </a:prstGeom>
          <a:noFill/>
          <a:ln cap="flat" cmpd="sng" w="9525">
            <a:solidFill>
              <a:srgbClr val="F2F2F2">
                <a:alpha val="14901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32" name="Google Shape;332;p44"/>
          <p:cNvSpPr txBox="1"/>
          <p:nvPr>
            <p:ph type="ctrTitle"/>
          </p:nvPr>
        </p:nvSpPr>
        <p:spPr>
          <a:xfrm>
            <a:off x="7162799" y="3897168"/>
            <a:ext cx="4456700" cy="161053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Corbel"/>
              <a:buNone/>
              <a:defRPr b="1" sz="4500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3" name="Google Shape;333;p44"/>
          <p:cNvSpPr txBox="1"/>
          <p:nvPr>
            <p:ph idx="1" type="subTitle"/>
          </p:nvPr>
        </p:nvSpPr>
        <p:spPr>
          <a:xfrm>
            <a:off x="7162800" y="5558598"/>
            <a:ext cx="4456699" cy="10489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pic>
        <p:nvPicPr>
          <p:cNvPr id="334" name="Google Shape;334;p4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272644" y="580702"/>
            <a:ext cx="1346855" cy="5196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35" name="Google Shape;335;p44"/>
          <p:cNvCxnSpPr/>
          <p:nvPr/>
        </p:nvCxnSpPr>
        <p:spPr>
          <a:xfrm>
            <a:off x="6894288" y="210466"/>
            <a:ext cx="0" cy="6492753"/>
          </a:xfrm>
          <a:prstGeom prst="straightConnector1">
            <a:avLst/>
          </a:prstGeom>
          <a:noFill/>
          <a:ln cap="flat" cmpd="sng" w="9525">
            <a:solidFill>
              <a:srgbClr val="F2F2F2">
                <a:alpha val="14901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>
  <p:cSld name="Title and Content"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45"/>
          <p:cNvSpPr txBox="1"/>
          <p:nvPr>
            <p:ph idx="1" type="body"/>
          </p:nvPr>
        </p:nvSpPr>
        <p:spPr>
          <a:xfrm>
            <a:off x="601682" y="1152000"/>
            <a:ext cx="10999767" cy="50392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1pPr>
            <a:lvl2pPr indent="-3302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>
                <a:solidFill>
                  <a:schemeClr val="lt1"/>
                </a:solidFill>
              </a:defRPr>
            </a:lvl2pPr>
            <a:lvl3pPr indent="-3175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3pPr>
            <a:lvl4pPr indent="-3175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4pPr>
            <a:lvl5pPr indent="-3175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8" name="Google Shape;338;p45"/>
          <p:cNvSpPr txBox="1"/>
          <p:nvPr>
            <p:ph idx="11" type="ftr"/>
          </p:nvPr>
        </p:nvSpPr>
        <p:spPr>
          <a:xfrm>
            <a:off x="601682" y="6320622"/>
            <a:ext cx="4114800" cy="22671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9" name="Google Shape;339;p45"/>
          <p:cNvSpPr txBox="1"/>
          <p:nvPr>
            <p:ph idx="12" type="sldNum"/>
          </p:nvPr>
        </p:nvSpPr>
        <p:spPr>
          <a:xfrm>
            <a:off x="11601450" y="6687111"/>
            <a:ext cx="548755" cy="15384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 </a:t>
            </a:r>
            <a:fld id="{00000000-1234-1234-1234-123412341234}" type="slidenum">
              <a:rPr b="1" i="1" lang="en-US"/>
              <a:t>‹#›</a:t>
            </a:fld>
            <a:endParaRPr b="1" i="1"/>
          </a:p>
        </p:txBody>
      </p:sp>
      <p:sp>
        <p:nvSpPr>
          <p:cNvPr id="340" name="Google Shape;340;p45"/>
          <p:cNvSpPr txBox="1"/>
          <p:nvPr>
            <p:ph type="title"/>
          </p:nvPr>
        </p:nvSpPr>
        <p:spPr>
          <a:xfrm>
            <a:off x="601682" y="432000"/>
            <a:ext cx="9973553" cy="43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>
  <p:cSld name="Two Content"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46"/>
          <p:cNvSpPr txBox="1"/>
          <p:nvPr>
            <p:ph idx="1" type="body"/>
          </p:nvPr>
        </p:nvSpPr>
        <p:spPr>
          <a:xfrm>
            <a:off x="601681" y="1152000"/>
            <a:ext cx="5400000" cy="50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1pPr>
            <a:lvl2pPr indent="-3302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>
                <a:solidFill>
                  <a:schemeClr val="lt1"/>
                </a:solidFill>
              </a:defRPr>
            </a:lvl2pPr>
            <a:lvl3pPr indent="-3175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3pPr>
            <a:lvl4pPr indent="-3175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4pPr>
            <a:lvl5pPr indent="-3175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3" name="Google Shape;343;p46"/>
          <p:cNvSpPr txBox="1"/>
          <p:nvPr>
            <p:ph idx="2" type="body"/>
          </p:nvPr>
        </p:nvSpPr>
        <p:spPr>
          <a:xfrm>
            <a:off x="6190318" y="1152525"/>
            <a:ext cx="5400000" cy="5038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1pPr>
            <a:lvl2pPr indent="-3302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>
                <a:solidFill>
                  <a:schemeClr val="lt1"/>
                </a:solidFill>
              </a:defRPr>
            </a:lvl2pPr>
            <a:lvl3pPr indent="-3175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3pPr>
            <a:lvl4pPr indent="-3175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4pPr>
            <a:lvl5pPr indent="-3175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4" name="Google Shape;344;p46"/>
          <p:cNvSpPr txBox="1"/>
          <p:nvPr>
            <p:ph idx="11" type="ftr"/>
          </p:nvPr>
        </p:nvSpPr>
        <p:spPr>
          <a:xfrm>
            <a:off x="601682" y="6320622"/>
            <a:ext cx="4114800" cy="22671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5" name="Google Shape;345;p46"/>
          <p:cNvSpPr txBox="1"/>
          <p:nvPr>
            <p:ph idx="12" type="sldNum"/>
          </p:nvPr>
        </p:nvSpPr>
        <p:spPr>
          <a:xfrm>
            <a:off x="11601450" y="6687111"/>
            <a:ext cx="548755" cy="15384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 </a:t>
            </a:r>
            <a:fld id="{00000000-1234-1234-1234-123412341234}" type="slidenum">
              <a:rPr b="1" i="1" lang="en-US"/>
              <a:t>‹#›</a:t>
            </a:fld>
            <a:endParaRPr b="1" i="1"/>
          </a:p>
        </p:txBody>
      </p:sp>
      <p:sp>
        <p:nvSpPr>
          <p:cNvPr id="346" name="Google Shape;346;p46"/>
          <p:cNvSpPr txBox="1"/>
          <p:nvPr>
            <p:ph type="title"/>
          </p:nvPr>
        </p:nvSpPr>
        <p:spPr>
          <a:xfrm>
            <a:off x="601682" y="432000"/>
            <a:ext cx="9973553" cy="43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47"/>
          <p:cNvSpPr txBox="1"/>
          <p:nvPr>
            <p:ph idx="11" type="ftr"/>
          </p:nvPr>
        </p:nvSpPr>
        <p:spPr>
          <a:xfrm>
            <a:off x="601682" y="6320622"/>
            <a:ext cx="4114800" cy="22671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9" name="Google Shape;349;p47"/>
          <p:cNvSpPr txBox="1"/>
          <p:nvPr>
            <p:ph idx="12" type="sldNum"/>
          </p:nvPr>
        </p:nvSpPr>
        <p:spPr>
          <a:xfrm>
            <a:off x="11601450" y="6687111"/>
            <a:ext cx="548755" cy="15384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 </a:t>
            </a:r>
            <a:fld id="{00000000-1234-1234-1234-123412341234}" type="slidenum">
              <a:rPr b="1" i="1" lang="en-US"/>
              <a:t>‹#›</a:t>
            </a:fld>
            <a:endParaRPr b="1" i="1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>
  <p:cSld name="Content with Caption"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48"/>
          <p:cNvSpPr txBox="1"/>
          <p:nvPr>
            <p:ph idx="1" type="body"/>
          </p:nvPr>
        </p:nvSpPr>
        <p:spPr>
          <a:xfrm>
            <a:off x="5092700" y="1016000"/>
            <a:ext cx="6486481" cy="51089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6195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100"/>
              <a:buChar char="•"/>
              <a:defRPr sz="21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2pPr>
            <a:lvl3pPr indent="-3302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/>
            </a:lvl3pPr>
            <a:lvl4pPr indent="-3175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 sz="1400"/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sz="12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352" name="Google Shape;352;p48"/>
          <p:cNvSpPr txBox="1"/>
          <p:nvPr>
            <p:ph idx="2" type="body"/>
          </p:nvPr>
        </p:nvSpPr>
        <p:spPr>
          <a:xfrm>
            <a:off x="601681" y="3960000"/>
            <a:ext cx="4114800" cy="21649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353" name="Google Shape;353;p48"/>
          <p:cNvSpPr txBox="1"/>
          <p:nvPr>
            <p:ph type="title"/>
          </p:nvPr>
        </p:nvSpPr>
        <p:spPr>
          <a:xfrm>
            <a:off x="601681" y="1016000"/>
            <a:ext cx="4114800" cy="2744226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Corbel"/>
              <a:buNone/>
              <a:defRPr b="1" sz="4500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4" name="Google Shape;354;p48"/>
          <p:cNvSpPr txBox="1"/>
          <p:nvPr>
            <p:ph idx="11" type="ftr"/>
          </p:nvPr>
        </p:nvSpPr>
        <p:spPr>
          <a:xfrm>
            <a:off x="601682" y="6320622"/>
            <a:ext cx="4114800" cy="22671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5" name="Google Shape;355;p48"/>
          <p:cNvSpPr txBox="1"/>
          <p:nvPr>
            <p:ph idx="12" type="sldNum"/>
          </p:nvPr>
        </p:nvSpPr>
        <p:spPr>
          <a:xfrm>
            <a:off x="11601450" y="6687111"/>
            <a:ext cx="548755" cy="15384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 </a:t>
            </a:r>
            <a:fld id="{00000000-1234-1234-1234-123412341234}" type="slidenum">
              <a:rPr b="1" i="1" lang="en-US"/>
              <a:t>‹#›</a:t>
            </a:fld>
            <a:endParaRPr b="1" i="1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showMasterSp="0">
  <p:cSld name="Picture with Caption"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49"/>
          <p:cNvSpPr/>
          <p:nvPr/>
        </p:nvSpPr>
        <p:spPr>
          <a:xfrm>
            <a:off x="0" y="6704160"/>
            <a:ext cx="11601450" cy="15384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58" name="Google Shape;358;p49"/>
          <p:cNvSpPr/>
          <p:nvPr/>
        </p:nvSpPr>
        <p:spPr>
          <a:xfrm>
            <a:off x="0" y="6550320"/>
            <a:ext cx="12192000" cy="15384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40000">
                <a:srgbClr val="FFFFFF">
                  <a:alpha val="0"/>
                </a:srgbClr>
              </a:gs>
              <a:gs pos="100000">
                <a:srgbClr val="FFFFFF">
                  <a:alpha val="34901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descr="Image Placeholder" id="359" name="Google Shape;359;p49"/>
          <p:cNvSpPr/>
          <p:nvPr>
            <p:ph idx="2" type="pic"/>
          </p:nvPr>
        </p:nvSpPr>
        <p:spPr>
          <a:xfrm>
            <a:off x="5092699" y="1"/>
            <a:ext cx="6486482" cy="6687110"/>
          </a:xfrm>
          <a:prstGeom prst="rect">
            <a:avLst/>
          </a:prstGeom>
          <a:solidFill>
            <a:srgbClr val="0C0C0C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1" sz="12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360" name="Google Shape;360;p49"/>
          <p:cNvSpPr txBox="1"/>
          <p:nvPr>
            <p:ph idx="1" type="body"/>
          </p:nvPr>
        </p:nvSpPr>
        <p:spPr>
          <a:xfrm>
            <a:off x="601681" y="3960000"/>
            <a:ext cx="4114800" cy="21649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361" name="Google Shape;361;p49"/>
          <p:cNvSpPr txBox="1"/>
          <p:nvPr>
            <p:ph type="title"/>
          </p:nvPr>
        </p:nvSpPr>
        <p:spPr>
          <a:xfrm>
            <a:off x="601679" y="1016000"/>
            <a:ext cx="4114801" cy="2744226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Corbel"/>
              <a:buNone/>
              <a:defRPr b="1" sz="4500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2" name="Google Shape;362;p49"/>
          <p:cNvSpPr txBox="1"/>
          <p:nvPr>
            <p:ph idx="11" type="ftr"/>
          </p:nvPr>
        </p:nvSpPr>
        <p:spPr>
          <a:xfrm>
            <a:off x="601682" y="6320622"/>
            <a:ext cx="4114800" cy="22671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3" name="Google Shape;363;p49"/>
          <p:cNvSpPr txBox="1"/>
          <p:nvPr>
            <p:ph idx="12" type="sldNum"/>
          </p:nvPr>
        </p:nvSpPr>
        <p:spPr>
          <a:xfrm>
            <a:off x="11601450" y="6687111"/>
            <a:ext cx="548755" cy="15384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 </a:t>
            </a:r>
            <a:fld id="{00000000-1234-1234-1234-123412341234}" type="slidenum">
              <a:rPr b="1" i="1" lang="en-US"/>
              <a:t>‹#›</a:t>
            </a:fld>
            <a:endParaRPr b="1" i="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Large Intro">
  <p:cSld name="Large Intro">
    <p:bg>
      <p:bgPr>
        <a:solidFill>
          <a:schemeClr val="dk1"/>
        </a:solidFill>
      </p:bgPr>
    </p:bg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7" title="Overlay Graphic"/>
          <p:cNvSpPr/>
          <p:nvPr/>
        </p:nvSpPr>
        <p:spPr>
          <a:xfrm>
            <a:off x="441325" y="3897168"/>
            <a:ext cx="5877235" cy="2863202"/>
          </a:xfrm>
          <a:prstGeom prst="rect">
            <a:avLst/>
          </a:prstGeom>
          <a:solidFill>
            <a:schemeClr val="dk1">
              <a:alpha val="6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cxnSp>
        <p:nvCxnSpPr>
          <p:cNvPr id="48" name="Google Shape;48;p27"/>
          <p:cNvCxnSpPr/>
          <p:nvPr/>
        </p:nvCxnSpPr>
        <p:spPr>
          <a:xfrm>
            <a:off x="6309035" y="210466"/>
            <a:ext cx="0" cy="6492753"/>
          </a:xfrm>
          <a:prstGeom prst="straightConnector1">
            <a:avLst/>
          </a:prstGeom>
          <a:noFill/>
          <a:ln cap="flat" cmpd="sng" w="9525">
            <a:solidFill>
              <a:srgbClr val="F2F2F2">
                <a:alpha val="14901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9" name="Google Shape;49;p27"/>
          <p:cNvCxnSpPr/>
          <p:nvPr/>
        </p:nvCxnSpPr>
        <p:spPr>
          <a:xfrm>
            <a:off x="441325" y="210466"/>
            <a:ext cx="0" cy="6492753"/>
          </a:xfrm>
          <a:prstGeom prst="straightConnector1">
            <a:avLst/>
          </a:prstGeom>
          <a:noFill/>
          <a:ln cap="flat" cmpd="sng" w="9525">
            <a:solidFill>
              <a:srgbClr val="F2F2F2">
                <a:alpha val="14901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50" name="Google Shape;50;p27"/>
          <p:cNvSpPr txBox="1"/>
          <p:nvPr>
            <p:ph idx="12" type="sldNum"/>
          </p:nvPr>
        </p:nvSpPr>
        <p:spPr>
          <a:xfrm>
            <a:off x="11601450" y="6687111"/>
            <a:ext cx="548755" cy="15384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 </a:t>
            </a:r>
            <a:fld id="{00000000-1234-1234-1234-123412341234}" type="slidenum">
              <a:rPr b="1" i="1" lang="en-US"/>
              <a:t>‹#›</a:t>
            </a:fld>
            <a:endParaRPr b="1" i="1"/>
          </a:p>
        </p:txBody>
      </p:sp>
      <p:sp>
        <p:nvSpPr>
          <p:cNvPr id="51" name="Google Shape;51;p27"/>
          <p:cNvSpPr txBox="1"/>
          <p:nvPr>
            <p:ph idx="1" type="body"/>
          </p:nvPr>
        </p:nvSpPr>
        <p:spPr>
          <a:xfrm>
            <a:off x="860370" y="3674372"/>
            <a:ext cx="5022591" cy="27288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1pPr>
            <a:lvl2pPr indent="-3302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>
                <a:solidFill>
                  <a:schemeClr val="lt1"/>
                </a:solidFill>
              </a:defRPr>
            </a:lvl2pPr>
            <a:lvl3pPr indent="-3175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3pPr>
            <a:lvl4pPr indent="-3175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4pPr>
            <a:lvl5pPr indent="-3175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2" name="Google Shape;52;p27"/>
          <p:cNvSpPr txBox="1"/>
          <p:nvPr>
            <p:ph type="ctrTitle"/>
          </p:nvPr>
        </p:nvSpPr>
        <p:spPr>
          <a:xfrm>
            <a:off x="6515800" y="3674373"/>
            <a:ext cx="5085650" cy="720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Corbel"/>
              <a:buNone/>
              <a:defRPr b="1" sz="35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7"/>
          <p:cNvSpPr txBox="1"/>
          <p:nvPr>
            <p:ph idx="2" type="subTitle"/>
          </p:nvPr>
        </p:nvSpPr>
        <p:spPr>
          <a:xfrm>
            <a:off x="6515800" y="4608000"/>
            <a:ext cx="5085650" cy="18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ullets as Icons 5X">
  <p:cSld name="Bullets as Icons 5X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8"/>
          <p:cNvSpPr/>
          <p:nvPr/>
        </p:nvSpPr>
        <p:spPr>
          <a:xfrm>
            <a:off x="1226695" y="2412312"/>
            <a:ext cx="1216152" cy="1216152"/>
          </a:xfrm>
          <a:prstGeom prst="ellipse">
            <a:avLst/>
          </a:prstGeom>
          <a:noFill/>
          <a:ln cap="flat" cmpd="sng" w="9525">
            <a:solidFill>
              <a:srgbClr val="26262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56" name="Google Shape;56;p28"/>
          <p:cNvSpPr/>
          <p:nvPr>
            <p:ph idx="2" type="pic"/>
          </p:nvPr>
        </p:nvSpPr>
        <p:spPr>
          <a:xfrm>
            <a:off x="1523875" y="2709492"/>
            <a:ext cx="621792" cy="621792"/>
          </a:xfrm>
          <a:prstGeom prst="rect">
            <a:avLst/>
          </a:prstGeom>
          <a:noFill/>
          <a:ln>
            <a:noFill/>
          </a:ln>
        </p:spPr>
        <p:txBody>
          <a:bodyPr anchorCtr="1" anchor="ctr" bIns="0" lIns="180000" spcFirstLastPara="1" rIns="180000" wrap="square" tIns="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900"/>
              <a:buFont typeface="Arial"/>
              <a:buNone/>
              <a:defRPr b="0" i="1" sz="900" u="none" cap="none" strike="noStrike">
                <a:solidFill>
                  <a:srgbClr val="7F7F7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57" name="Google Shape;57;p28"/>
          <p:cNvSpPr txBox="1"/>
          <p:nvPr>
            <p:ph idx="1" type="body"/>
          </p:nvPr>
        </p:nvSpPr>
        <p:spPr>
          <a:xfrm>
            <a:off x="1024282" y="3971432"/>
            <a:ext cx="162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8" name="Google Shape;58;p28"/>
          <p:cNvSpPr txBox="1"/>
          <p:nvPr>
            <p:ph idx="3" type="body"/>
          </p:nvPr>
        </p:nvSpPr>
        <p:spPr>
          <a:xfrm>
            <a:off x="1024282" y="4471987"/>
            <a:ext cx="1620000" cy="7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" name="Google Shape;59;p28"/>
          <p:cNvSpPr/>
          <p:nvPr/>
        </p:nvSpPr>
        <p:spPr>
          <a:xfrm>
            <a:off x="3357554" y="2412312"/>
            <a:ext cx="1216152" cy="1216152"/>
          </a:xfrm>
          <a:prstGeom prst="ellipse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60" name="Google Shape;60;p28"/>
          <p:cNvSpPr/>
          <p:nvPr>
            <p:ph idx="4" type="pic"/>
          </p:nvPr>
        </p:nvSpPr>
        <p:spPr>
          <a:xfrm>
            <a:off x="3654734" y="2709492"/>
            <a:ext cx="621792" cy="621792"/>
          </a:xfrm>
          <a:prstGeom prst="rect">
            <a:avLst/>
          </a:prstGeom>
          <a:noFill/>
          <a:ln>
            <a:noFill/>
          </a:ln>
        </p:spPr>
        <p:txBody>
          <a:bodyPr anchorCtr="1" anchor="ctr" bIns="0" lIns="180000" spcFirstLastPara="1" rIns="180000" wrap="square" tIns="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900"/>
              <a:buFont typeface="Arial"/>
              <a:buNone/>
              <a:defRPr b="0" i="1" sz="900" u="none" cap="none" strike="noStrike">
                <a:solidFill>
                  <a:srgbClr val="7F7F7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61" name="Google Shape;61;p28"/>
          <p:cNvSpPr txBox="1"/>
          <p:nvPr>
            <p:ph idx="5" type="body"/>
          </p:nvPr>
        </p:nvSpPr>
        <p:spPr>
          <a:xfrm>
            <a:off x="3155141" y="3971432"/>
            <a:ext cx="162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" name="Google Shape;62;p28"/>
          <p:cNvSpPr txBox="1"/>
          <p:nvPr>
            <p:ph idx="6" type="body"/>
          </p:nvPr>
        </p:nvSpPr>
        <p:spPr>
          <a:xfrm>
            <a:off x="3155141" y="4471987"/>
            <a:ext cx="1620000" cy="7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" name="Google Shape;63;p28"/>
          <p:cNvSpPr/>
          <p:nvPr/>
        </p:nvSpPr>
        <p:spPr>
          <a:xfrm>
            <a:off x="5488413" y="2412312"/>
            <a:ext cx="1216152" cy="1216152"/>
          </a:xfrm>
          <a:prstGeom prst="ellipse">
            <a:avLst/>
          </a:prstGeom>
          <a:noFill/>
          <a:ln cap="flat" cmpd="sng" w="9525">
            <a:solidFill>
              <a:srgbClr val="26262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64" name="Google Shape;64;p28"/>
          <p:cNvSpPr/>
          <p:nvPr>
            <p:ph idx="7" type="pic"/>
          </p:nvPr>
        </p:nvSpPr>
        <p:spPr>
          <a:xfrm>
            <a:off x="5785593" y="2709492"/>
            <a:ext cx="621792" cy="621792"/>
          </a:xfrm>
          <a:prstGeom prst="rect">
            <a:avLst/>
          </a:prstGeom>
          <a:noFill/>
          <a:ln>
            <a:noFill/>
          </a:ln>
        </p:spPr>
        <p:txBody>
          <a:bodyPr anchorCtr="1" anchor="ctr" bIns="0" lIns="180000" spcFirstLastPara="1" rIns="180000" wrap="square" tIns="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900"/>
              <a:buFont typeface="Arial"/>
              <a:buNone/>
              <a:defRPr b="0" i="1" sz="900" u="none" cap="none" strike="noStrike">
                <a:solidFill>
                  <a:srgbClr val="7F7F7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65" name="Google Shape;65;p28"/>
          <p:cNvSpPr txBox="1"/>
          <p:nvPr>
            <p:ph idx="8" type="body"/>
          </p:nvPr>
        </p:nvSpPr>
        <p:spPr>
          <a:xfrm>
            <a:off x="5286000" y="3971432"/>
            <a:ext cx="162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6" name="Google Shape;66;p28"/>
          <p:cNvSpPr txBox="1"/>
          <p:nvPr>
            <p:ph idx="9" type="body"/>
          </p:nvPr>
        </p:nvSpPr>
        <p:spPr>
          <a:xfrm>
            <a:off x="5286000" y="4471987"/>
            <a:ext cx="1620000" cy="7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" name="Google Shape;67;p28"/>
          <p:cNvSpPr/>
          <p:nvPr/>
        </p:nvSpPr>
        <p:spPr>
          <a:xfrm>
            <a:off x="7619272" y="2412312"/>
            <a:ext cx="1216152" cy="1216152"/>
          </a:xfrm>
          <a:prstGeom prst="ellipse">
            <a:avLst/>
          </a:prstGeom>
          <a:noFill/>
          <a:ln cap="flat" cmpd="sng" w="111125">
            <a:solidFill>
              <a:schemeClr val="lt1">
                <a:alpha val="5882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68" name="Google Shape;68;p28"/>
          <p:cNvSpPr/>
          <p:nvPr>
            <p:ph idx="13" type="pic"/>
          </p:nvPr>
        </p:nvSpPr>
        <p:spPr>
          <a:xfrm>
            <a:off x="7916452" y="2709492"/>
            <a:ext cx="621792" cy="621792"/>
          </a:xfrm>
          <a:prstGeom prst="rect">
            <a:avLst/>
          </a:prstGeom>
          <a:noFill/>
          <a:ln>
            <a:noFill/>
          </a:ln>
        </p:spPr>
        <p:txBody>
          <a:bodyPr anchorCtr="1" anchor="ctr" bIns="0" lIns="180000" spcFirstLastPara="1" rIns="180000" wrap="square" tIns="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900"/>
              <a:buFont typeface="Arial"/>
              <a:buNone/>
              <a:defRPr b="0" i="1" sz="900" u="none" cap="none" strike="noStrike">
                <a:solidFill>
                  <a:srgbClr val="7F7F7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69" name="Google Shape;69;p28"/>
          <p:cNvSpPr txBox="1"/>
          <p:nvPr>
            <p:ph idx="14" type="body"/>
          </p:nvPr>
        </p:nvSpPr>
        <p:spPr>
          <a:xfrm>
            <a:off x="7416859" y="3971432"/>
            <a:ext cx="162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" name="Google Shape;70;p28"/>
          <p:cNvSpPr txBox="1"/>
          <p:nvPr>
            <p:ph idx="15" type="body"/>
          </p:nvPr>
        </p:nvSpPr>
        <p:spPr>
          <a:xfrm>
            <a:off x="7416859" y="4471987"/>
            <a:ext cx="1620000" cy="7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8"/>
          <p:cNvSpPr/>
          <p:nvPr/>
        </p:nvSpPr>
        <p:spPr>
          <a:xfrm>
            <a:off x="9750130" y="2412312"/>
            <a:ext cx="1216152" cy="1216152"/>
          </a:xfrm>
          <a:prstGeom prst="ellipse">
            <a:avLst/>
          </a:prstGeom>
          <a:noFill/>
          <a:ln cap="flat" cmpd="sng" w="9525">
            <a:solidFill>
              <a:srgbClr val="26262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72" name="Google Shape;72;p28"/>
          <p:cNvSpPr/>
          <p:nvPr>
            <p:ph idx="16" type="pic"/>
          </p:nvPr>
        </p:nvSpPr>
        <p:spPr>
          <a:xfrm>
            <a:off x="10047310" y="2709492"/>
            <a:ext cx="621792" cy="621792"/>
          </a:xfrm>
          <a:prstGeom prst="rect">
            <a:avLst/>
          </a:prstGeom>
          <a:noFill/>
          <a:ln>
            <a:noFill/>
          </a:ln>
        </p:spPr>
        <p:txBody>
          <a:bodyPr anchorCtr="1" anchor="ctr" bIns="0" lIns="180000" spcFirstLastPara="1" rIns="180000" wrap="square" tIns="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900"/>
              <a:buFont typeface="Arial"/>
              <a:buNone/>
              <a:defRPr b="0" i="1" sz="900" u="none" cap="none" strike="noStrike">
                <a:solidFill>
                  <a:srgbClr val="7F7F7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73" name="Google Shape;73;p28"/>
          <p:cNvSpPr txBox="1"/>
          <p:nvPr>
            <p:ph idx="17" type="body"/>
          </p:nvPr>
        </p:nvSpPr>
        <p:spPr>
          <a:xfrm>
            <a:off x="9547717" y="3971432"/>
            <a:ext cx="162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4" name="Google Shape;74;p28"/>
          <p:cNvSpPr txBox="1"/>
          <p:nvPr>
            <p:ph idx="18" type="body"/>
          </p:nvPr>
        </p:nvSpPr>
        <p:spPr>
          <a:xfrm>
            <a:off x="9547717" y="4471987"/>
            <a:ext cx="1620000" cy="7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28"/>
          <p:cNvSpPr txBox="1"/>
          <p:nvPr>
            <p:ph idx="11" type="ftr"/>
          </p:nvPr>
        </p:nvSpPr>
        <p:spPr>
          <a:xfrm>
            <a:off x="601682" y="6320622"/>
            <a:ext cx="4114800" cy="22671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8"/>
          <p:cNvSpPr txBox="1"/>
          <p:nvPr>
            <p:ph idx="12" type="sldNum"/>
          </p:nvPr>
        </p:nvSpPr>
        <p:spPr>
          <a:xfrm>
            <a:off x="11601450" y="6687111"/>
            <a:ext cx="548755" cy="15384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 </a:t>
            </a:r>
            <a:fld id="{00000000-1234-1234-1234-123412341234}" type="slidenum">
              <a:rPr b="1" i="1" lang="en-US"/>
              <a:t>‹#›</a:t>
            </a:fld>
            <a:endParaRPr b="1" i="1"/>
          </a:p>
        </p:txBody>
      </p:sp>
      <p:sp>
        <p:nvSpPr>
          <p:cNvPr id="77" name="Google Shape;77;p28"/>
          <p:cNvSpPr txBox="1"/>
          <p:nvPr>
            <p:ph type="title"/>
          </p:nvPr>
        </p:nvSpPr>
        <p:spPr>
          <a:xfrm>
            <a:off x="601682" y="432000"/>
            <a:ext cx="9973553" cy="43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8"/>
          <p:cNvSpPr txBox="1"/>
          <p:nvPr>
            <p:ph idx="19" type="body"/>
          </p:nvPr>
        </p:nvSpPr>
        <p:spPr>
          <a:xfrm>
            <a:off x="601682" y="1008000"/>
            <a:ext cx="9974243" cy="25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9" name="Google Shape;79;p28"/>
          <p:cNvSpPr/>
          <p:nvPr/>
        </p:nvSpPr>
        <p:spPr>
          <a:xfrm>
            <a:off x="8799424" y="3025950"/>
            <a:ext cx="36000" cy="36000"/>
          </a:xfrm>
          <a:prstGeom prst="ellipse">
            <a:avLst/>
          </a:prstGeom>
          <a:gradFill>
            <a:gsLst>
              <a:gs pos="0">
                <a:srgbClr val="FFFFFF"/>
              </a:gs>
              <a:gs pos="65000">
                <a:srgbClr val="F7FFFF"/>
              </a:gs>
              <a:gs pos="70000">
                <a:srgbClr val="C0E3FE"/>
              </a:gs>
              <a:gs pos="100000">
                <a:srgbClr val="C0E3FE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80" name="Google Shape;80;p28"/>
          <p:cNvSpPr/>
          <p:nvPr/>
        </p:nvSpPr>
        <p:spPr>
          <a:xfrm>
            <a:off x="2761124" y="2942103"/>
            <a:ext cx="154147" cy="156570"/>
          </a:xfrm>
          <a:prstGeom prst="ellipse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ullets as Icons 3X Option 2">
  <p:cSld name="Bullets as Icons 3X Option 2">
    <p:bg>
      <p:bgPr>
        <a:solidFill>
          <a:schemeClr val="dk1"/>
        </a:solidFill>
      </p:bgPr>
    </p:bg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9"/>
          <p:cNvSpPr/>
          <p:nvPr/>
        </p:nvSpPr>
        <p:spPr>
          <a:xfrm>
            <a:off x="5957894" y="2284616"/>
            <a:ext cx="1471544" cy="1471544"/>
          </a:xfrm>
          <a:prstGeom prst="ellipse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83" name="Google Shape;83;p29"/>
          <p:cNvSpPr/>
          <p:nvPr>
            <p:ph idx="2" type="pic"/>
          </p:nvPr>
        </p:nvSpPr>
        <p:spPr>
          <a:xfrm>
            <a:off x="6382770" y="2709492"/>
            <a:ext cx="621792" cy="621792"/>
          </a:xfrm>
          <a:prstGeom prst="rect">
            <a:avLst/>
          </a:prstGeom>
          <a:noFill/>
          <a:ln>
            <a:noFill/>
          </a:ln>
        </p:spPr>
        <p:txBody>
          <a:bodyPr anchorCtr="1" anchor="ctr" bIns="0" lIns="180000" spcFirstLastPara="1" rIns="180000" wrap="square" tIns="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900"/>
              <a:buFont typeface="Arial"/>
              <a:buNone/>
              <a:defRPr b="0" i="1" sz="900" u="none" cap="none" strike="noStrike">
                <a:solidFill>
                  <a:srgbClr val="7F7F7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84" name="Google Shape;84;p29"/>
          <p:cNvSpPr txBox="1"/>
          <p:nvPr>
            <p:ph idx="1" type="body"/>
          </p:nvPr>
        </p:nvSpPr>
        <p:spPr>
          <a:xfrm>
            <a:off x="5883177" y="3971432"/>
            <a:ext cx="162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" name="Google Shape;85;p29"/>
          <p:cNvSpPr txBox="1"/>
          <p:nvPr>
            <p:ph idx="3" type="body"/>
          </p:nvPr>
        </p:nvSpPr>
        <p:spPr>
          <a:xfrm>
            <a:off x="5883177" y="4471987"/>
            <a:ext cx="1620000" cy="7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6" name="Google Shape;86;p29"/>
          <p:cNvSpPr/>
          <p:nvPr/>
        </p:nvSpPr>
        <p:spPr>
          <a:xfrm>
            <a:off x="7943613" y="2284616"/>
            <a:ext cx="1471544" cy="1471544"/>
          </a:xfrm>
          <a:prstGeom prst="ellipse">
            <a:avLst/>
          </a:prstGeom>
          <a:noFill/>
          <a:ln cap="flat" cmpd="sng" w="111125">
            <a:solidFill>
              <a:schemeClr val="lt1">
                <a:alpha val="5882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87" name="Google Shape;87;p29"/>
          <p:cNvSpPr/>
          <p:nvPr>
            <p:ph idx="4" type="pic"/>
          </p:nvPr>
        </p:nvSpPr>
        <p:spPr>
          <a:xfrm>
            <a:off x="8368489" y="2709492"/>
            <a:ext cx="621792" cy="621792"/>
          </a:xfrm>
          <a:prstGeom prst="rect">
            <a:avLst/>
          </a:prstGeom>
          <a:noFill/>
          <a:ln>
            <a:noFill/>
          </a:ln>
        </p:spPr>
        <p:txBody>
          <a:bodyPr anchorCtr="1" anchor="ctr" bIns="0" lIns="180000" spcFirstLastPara="1" rIns="180000" wrap="square" tIns="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900"/>
              <a:buFont typeface="Arial"/>
              <a:buNone/>
              <a:defRPr b="0" i="1" sz="900" u="none" cap="none" strike="noStrike">
                <a:solidFill>
                  <a:srgbClr val="7F7F7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88" name="Google Shape;88;p29"/>
          <p:cNvSpPr txBox="1"/>
          <p:nvPr>
            <p:ph idx="5" type="body"/>
          </p:nvPr>
        </p:nvSpPr>
        <p:spPr>
          <a:xfrm>
            <a:off x="7868896" y="3971432"/>
            <a:ext cx="162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9" name="Google Shape;89;p29"/>
          <p:cNvSpPr txBox="1"/>
          <p:nvPr>
            <p:ph idx="6" type="body"/>
          </p:nvPr>
        </p:nvSpPr>
        <p:spPr>
          <a:xfrm>
            <a:off x="7868896" y="4471987"/>
            <a:ext cx="1620000" cy="7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0" name="Google Shape;90;p29"/>
          <p:cNvSpPr/>
          <p:nvPr/>
        </p:nvSpPr>
        <p:spPr>
          <a:xfrm>
            <a:off x="9929332" y="2284616"/>
            <a:ext cx="1471544" cy="1471544"/>
          </a:xfrm>
          <a:prstGeom prst="ellipse">
            <a:avLst/>
          </a:prstGeom>
          <a:noFill/>
          <a:ln cap="flat" cmpd="sng" w="9525">
            <a:solidFill>
              <a:srgbClr val="26262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91" name="Google Shape;91;p29"/>
          <p:cNvSpPr/>
          <p:nvPr>
            <p:ph idx="7" type="pic"/>
          </p:nvPr>
        </p:nvSpPr>
        <p:spPr>
          <a:xfrm>
            <a:off x="10354208" y="2709492"/>
            <a:ext cx="621792" cy="621792"/>
          </a:xfrm>
          <a:prstGeom prst="rect">
            <a:avLst/>
          </a:prstGeom>
          <a:noFill/>
          <a:ln>
            <a:noFill/>
          </a:ln>
        </p:spPr>
        <p:txBody>
          <a:bodyPr anchorCtr="1" anchor="ctr" bIns="0" lIns="180000" spcFirstLastPara="1" rIns="180000" wrap="square" tIns="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900"/>
              <a:buFont typeface="Arial"/>
              <a:buNone/>
              <a:defRPr b="0" i="1" sz="900" u="none" cap="none" strike="noStrike">
                <a:solidFill>
                  <a:srgbClr val="7F7F7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92" name="Google Shape;92;p29"/>
          <p:cNvSpPr txBox="1"/>
          <p:nvPr>
            <p:ph idx="8" type="body"/>
          </p:nvPr>
        </p:nvSpPr>
        <p:spPr>
          <a:xfrm>
            <a:off x="9854615" y="3971432"/>
            <a:ext cx="162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3" name="Google Shape;93;p29"/>
          <p:cNvSpPr txBox="1"/>
          <p:nvPr>
            <p:ph idx="9" type="body"/>
          </p:nvPr>
        </p:nvSpPr>
        <p:spPr>
          <a:xfrm>
            <a:off x="9854615" y="4471987"/>
            <a:ext cx="1620000" cy="7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4" name="Google Shape;94;p29"/>
          <p:cNvSpPr/>
          <p:nvPr>
            <p:ph idx="13" type="pic"/>
          </p:nvPr>
        </p:nvSpPr>
        <p:spPr>
          <a:xfrm>
            <a:off x="456330" y="0"/>
            <a:ext cx="4993814" cy="6760369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txBody>
          <a:bodyPr anchorCtr="0" anchor="t" bIns="0" lIns="0" spcFirstLastPara="1" rIns="0" wrap="square" tIns="13680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1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95" name="Google Shape;95;p29"/>
          <p:cNvSpPr txBox="1"/>
          <p:nvPr>
            <p:ph idx="12" type="sldNum"/>
          </p:nvPr>
        </p:nvSpPr>
        <p:spPr>
          <a:xfrm>
            <a:off x="11601450" y="6687111"/>
            <a:ext cx="548755" cy="15384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 </a:t>
            </a:r>
            <a:fld id="{00000000-1234-1234-1234-123412341234}" type="slidenum">
              <a:rPr b="1" i="1" lang="en-US"/>
              <a:t>‹#›</a:t>
            </a:fld>
            <a:endParaRPr b="1" i="1"/>
          </a:p>
        </p:txBody>
      </p:sp>
      <p:sp>
        <p:nvSpPr>
          <p:cNvPr id="96" name="Google Shape;96;p29"/>
          <p:cNvSpPr txBox="1"/>
          <p:nvPr>
            <p:ph type="ctrTitle"/>
          </p:nvPr>
        </p:nvSpPr>
        <p:spPr>
          <a:xfrm>
            <a:off x="456327" y="3149601"/>
            <a:ext cx="4993813" cy="3610768"/>
          </a:xfrm>
          <a:prstGeom prst="rect">
            <a:avLst/>
          </a:prstGeom>
          <a:solidFill>
            <a:schemeClr val="dk1">
              <a:alpha val="69803"/>
            </a:schemeClr>
          </a:solidFill>
          <a:ln>
            <a:noFill/>
          </a:ln>
        </p:spPr>
        <p:txBody>
          <a:bodyPr anchorCtr="0" anchor="b" bIns="1188000" lIns="0" spcFirstLastPara="1" rIns="252000" wrap="square" tIns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Corbel"/>
              <a:buNone/>
              <a:defRPr b="1" sz="4500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29"/>
          <p:cNvSpPr txBox="1"/>
          <p:nvPr>
            <p:ph idx="14" type="subTitle"/>
          </p:nvPr>
        </p:nvSpPr>
        <p:spPr>
          <a:xfrm>
            <a:off x="890787" y="5558599"/>
            <a:ext cx="4283297" cy="76202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98" name="Google Shape;98;p29"/>
          <p:cNvSpPr txBox="1"/>
          <p:nvPr>
            <p:ph idx="11" type="ftr"/>
          </p:nvPr>
        </p:nvSpPr>
        <p:spPr>
          <a:xfrm>
            <a:off x="5883177" y="6320622"/>
            <a:ext cx="4114800" cy="22671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29"/>
          <p:cNvSpPr/>
          <p:nvPr/>
        </p:nvSpPr>
        <p:spPr>
          <a:xfrm>
            <a:off x="9397157" y="3025950"/>
            <a:ext cx="36000" cy="36000"/>
          </a:xfrm>
          <a:prstGeom prst="ellipse">
            <a:avLst/>
          </a:prstGeom>
          <a:gradFill>
            <a:gsLst>
              <a:gs pos="0">
                <a:srgbClr val="FFFFFF"/>
              </a:gs>
              <a:gs pos="65000">
                <a:srgbClr val="F7FFFF"/>
              </a:gs>
              <a:gs pos="70000">
                <a:srgbClr val="C0E3FE"/>
              </a:gs>
              <a:gs pos="100000">
                <a:srgbClr val="C0E3FE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grpSp>
        <p:nvGrpSpPr>
          <p:cNvPr id="100" name="Google Shape;100;p29"/>
          <p:cNvGrpSpPr/>
          <p:nvPr/>
        </p:nvGrpSpPr>
        <p:grpSpPr>
          <a:xfrm>
            <a:off x="441324" y="3136900"/>
            <a:ext cx="5008820" cy="3566319"/>
            <a:chOff x="441324" y="3897168"/>
            <a:chExt cx="5008820" cy="2806051"/>
          </a:xfrm>
        </p:grpSpPr>
        <p:cxnSp>
          <p:nvCxnSpPr>
            <p:cNvPr id="101" name="Google Shape;101;p29"/>
            <p:cNvCxnSpPr/>
            <p:nvPr/>
          </p:nvCxnSpPr>
          <p:spPr>
            <a:xfrm>
              <a:off x="5450144" y="3897168"/>
              <a:ext cx="0" cy="2806051"/>
            </a:xfrm>
            <a:prstGeom prst="straightConnector1">
              <a:avLst/>
            </a:prstGeom>
            <a:noFill/>
            <a:ln cap="flat" cmpd="sng" w="9525">
              <a:solidFill>
                <a:srgbClr val="F2F2F2">
                  <a:alpha val="14901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02" name="Google Shape;102;p29"/>
            <p:cNvCxnSpPr/>
            <p:nvPr/>
          </p:nvCxnSpPr>
          <p:spPr>
            <a:xfrm>
              <a:off x="441324" y="3897168"/>
              <a:ext cx="0" cy="2806051"/>
            </a:xfrm>
            <a:prstGeom prst="straightConnector1">
              <a:avLst/>
            </a:prstGeom>
            <a:noFill/>
            <a:ln cap="flat" cmpd="sng" w="9525">
              <a:solidFill>
                <a:srgbClr val="F2F2F2">
                  <a:alpha val="14901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ullets as Icons 4X">
  <p:cSld name="Bullets as Icons 4X">
    <p:bg>
      <p:bgPr>
        <a:solidFill>
          <a:schemeClr val="dk1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oogle Shape;104;p30"/>
          <p:cNvGrpSpPr/>
          <p:nvPr/>
        </p:nvGrpSpPr>
        <p:grpSpPr>
          <a:xfrm>
            <a:off x="441324" y="3136900"/>
            <a:ext cx="5008820" cy="3566319"/>
            <a:chOff x="441324" y="3897168"/>
            <a:chExt cx="5008820" cy="2806051"/>
          </a:xfrm>
        </p:grpSpPr>
        <p:cxnSp>
          <p:nvCxnSpPr>
            <p:cNvPr id="105" name="Google Shape;105;p30"/>
            <p:cNvCxnSpPr/>
            <p:nvPr/>
          </p:nvCxnSpPr>
          <p:spPr>
            <a:xfrm>
              <a:off x="5450144" y="3897168"/>
              <a:ext cx="0" cy="2806051"/>
            </a:xfrm>
            <a:prstGeom prst="straightConnector1">
              <a:avLst/>
            </a:prstGeom>
            <a:noFill/>
            <a:ln cap="flat" cmpd="sng" w="9525">
              <a:solidFill>
                <a:srgbClr val="F2F2F2">
                  <a:alpha val="14901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06" name="Google Shape;106;p30"/>
            <p:cNvCxnSpPr/>
            <p:nvPr/>
          </p:nvCxnSpPr>
          <p:spPr>
            <a:xfrm>
              <a:off x="441324" y="3897168"/>
              <a:ext cx="0" cy="2806051"/>
            </a:xfrm>
            <a:prstGeom prst="straightConnector1">
              <a:avLst/>
            </a:prstGeom>
            <a:noFill/>
            <a:ln cap="flat" cmpd="sng" w="9525">
              <a:solidFill>
                <a:srgbClr val="F2F2F2">
                  <a:alpha val="14901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107" name="Google Shape;107;p30"/>
          <p:cNvSpPr/>
          <p:nvPr>
            <p:ph idx="2" type="pic"/>
          </p:nvPr>
        </p:nvSpPr>
        <p:spPr>
          <a:xfrm>
            <a:off x="456330" y="0"/>
            <a:ext cx="4993814" cy="6760369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txBody>
          <a:bodyPr anchorCtr="0" anchor="t" bIns="0" lIns="0" spcFirstLastPara="1" rIns="0" wrap="square" tIns="13680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1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108" name="Google Shape;108;p30"/>
          <p:cNvSpPr txBox="1"/>
          <p:nvPr>
            <p:ph idx="12" type="sldNum"/>
          </p:nvPr>
        </p:nvSpPr>
        <p:spPr>
          <a:xfrm>
            <a:off x="11601450" y="6687111"/>
            <a:ext cx="548755" cy="15384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 </a:t>
            </a:r>
            <a:fld id="{00000000-1234-1234-1234-123412341234}" type="slidenum">
              <a:rPr b="1" i="1" lang="en-US"/>
              <a:t>‹#›</a:t>
            </a:fld>
            <a:endParaRPr b="1" i="1"/>
          </a:p>
        </p:txBody>
      </p:sp>
      <p:sp>
        <p:nvSpPr>
          <p:cNvPr id="109" name="Google Shape;109;p30"/>
          <p:cNvSpPr txBox="1"/>
          <p:nvPr>
            <p:ph type="ctrTitle"/>
          </p:nvPr>
        </p:nvSpPr>
        <p:spPr>
          <a:xfrm>
            <a:off x="456327" y="3149601"/>
            <a:ext cx="4993813" cy="3610768"/>
          </a:xfrm>
          <a:prstGeom prst="rect">
            <a:avLst/>
          </a:prstGeom>
          <a:solidFill>
            <a:schemeClr val="dk1">
              <a:alpha val="69803"/>
            </a:schemeClr>
          </a:solidFill>
          <a:ln>
            <a:noFill/>
          </a:ln>
        </p:spPr>
        <p:txBody>
          <a:bodyPr anchorCtr="0" anchor="b" bIns="1188000" lIns="0" spcFirstLastPara="1" rIns="252000" wrap="square" tIns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Corbel"/>
              <a:buNone/>
              <a:defRPr b="1" sz="4500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30"/>
          <p:cNvSpPr txBox="1"/>
          <p:nvPr>
            <p:ph idx="1" type="subTitle"/>
          </p:nvPr>
        </p:nvSpPr>
        <p:spPr>
          <a:xfrm>
            <a:off x="890787" y="5558599"/>
            <a:ext cx="4283297" cy="76202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11" name="Google Shape;111;p30"/>
          <p:cNvSpPr txBox="1"/>
          <p:nvPr>
            <p:ph idx="11" type="ftr"/>
          </p:nvPr>
        </p:nvSpPr>
        <p:spPr>
          <a:xfrm>
            <a:off x="5883177" y="6320622"/>
            <a:ext cx="4114800" cy="22671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30"/>
          <p:cNvSpPr/>
          <p:nvPr/>
        </p:nvSpPr>
        <p:spPr>
          <a:xfrm>
            <a:off x="7101332" y="773488"/>
            <a:ext cx="1216152" cy="1216152"/>
          </a:xfrm>
          <a:prstGeom prst="ellipse">
            <a:avLst/>
          </a:prstGeom>
          <a:noFill/>
          <a:ln cap="flat" cmpd="sng" w="111125">
            <a:solidFill>
              <a:schemeClr val="lt1">
                <a:alpha val="5882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13" name="Google Shape;113;p30"/>
          <p:cNvSpPr/>
          <p:nvPr>
            <p:ph idx="3" type="pic"/>
          </p:nvPr>
        </p:nvSpPr>
        <p:spPr>
          <a:xfrm>
            <a:off x="7398512" y="1070668"/>
            <a:ext cx="621792" cy="621792"/>
          </a:xfrm>
          <a:prstGeom prst="rect">
            <a:avLst/>
          </a:prstGeom>
          <a:noFill/>
          <a:ln>
            <a:noFill/>
          </a:ln>
        </p:spPr>
        <p:txBody>
          <a:bodyPr anchorCtr="1" anchor="ctr" bIns="0" lIns="180000" spcFirstLastPara="1" rIns="180000" wrap="square" tIns="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900"/>
              <a:buFont typeface="Arial"/>
              <a:buNone/>
              <a:defRPr b="0" i="1" sz="900" u="none" cap="none" strike="noStrike">
                <a:solidFill>
                  <a:srgbClr val="7F7F7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114" name="Google Shape;114;p30"/>
          <p:cNvSpPr txBox="1"/>
          <p:nvPr>
            <p:ph idx="4" type="body"/>
          </p:nvPr>
        </p:nvSpPr>
        <p:spPr>
          <a:xfrm>
            <a:off x="6898919" y="2310044"/>
            <a:ext cx="162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5" name="Google Shape;115;p30"/>
          <p:cNvSpPr txBox="1"/>
          <p:nvPr>
            <p:ph idx="5" type="body"/>
          </p:nvPr>
        </p:nvSpPr>
        <p:spPr>
          <a:xfrm>
            <a:off x="6898919" y="2702598"/>
            <a:ext cx="1620000" cy="43430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6" name="Google Shape;116;p30"/>
          <p:cNvSpPr/>
          <p:nvPr/>
        </p:nvSpPr>
        <p:spPr>
          <a:xfrm>
            <a:off x="9232191" y="773488"/>
            <a:ext cx="1216152" cy="1216152"/>
          </a:xfrm>
          <a:prstGeom prst="ellipse">
            <a:avLst/>
          </a:prstGeom>
          <a:noFill/>
          <a:ln cap="flat" cmpd="sng" w="9525">
            <a:solidFill>
              <a:srgbClr val="26262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17" name="Google Shape;117;p30"/>
          <p:cNvSpPr/>
          <p:nvPr>
            <p:ph idx="6" type="pic"/>
          </p:nvPr>
        </p:nvSpPr>
        <p:spPr>
          <a:xfrm>
            <a:off x="9529371" y="1070668"/>
            <a:ext cx="621792" cy="621792"/>
          </a:xfrm>
          <a:prstGeom prst="rect">
            <a:avLst/>
          </a:prstGeom>
          <a:noFill/>
          <a:ln>
            <a:noFill/>
          </a:ln>
        </p:spPr>
        <p:txBody>
          <a:bodyPr anchorCtr="1" anchor="ctr" bIns="0" lIns="180000" spcFirstLastPara="1" rIns="180000" wrap="square" tIns="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900"/>
              <a:buFont typeface="Arial"/>
              <a:buNone/>
              <a:defRPr b="0" i="1" sz="900" u="none" cap="none" strike="noStrike">
                <a:solidFill>
                  <a:srgbClr val="7F7F7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118" name="Google Shape;118;p30"/>
          <p:cNvSpPr txBox="1"/>
          <p:nvPr>
            <p:ph idx="7" type="body"/>
          </p:nvPr>
        </p:nvSpPr>
        <p:spPr>
          <a:xfrm>
            <a:off x="9029778" y="2310044"/>
            <a:ext cx="162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9" name="Google Shape;119;p30"/>
          <p:cNvSpPr txBox="1"/>
          <p:nvPr>
            <p:ph idx="8" type="body"/>
          </p:nvPr>
        </p:nvSpPr>
        <p:spPr>
          <a:xfrm>
            <a:off x="9029778" y="2702598"/>
            <a:ext cx="1620000" cy="43430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0" name="Google Shape;120;p30"/>
          <p:cNvSpPr/>
          <p:nvPr/>
        </p:nvSpPr>
        <p:spPr>
          <a:xfrm>
            <a:off x="7100354" y="3771131"/>
            <a:ext cx="1216152" cy="1216152"/>
          </a:xfrm>
          <a:prstGeom prst="ellipse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21" name="Google Shape;121;p30"/>
          <p:cNvSpPr/>
          <p:nvPr>
            <p:ph idx="9" type="pic"/>
          </p:nvPr>
        </p:nvSpPr>
        <p:spPr>
          <a:xfrm>
            <a:off x="7397534" y="4068311"/>
            <a:ext cx="621792" cy="621792"/>
          </a:xfrm>
          <a:prstGeom prst="rect">
            <a:avLst/>
          </a:prstGeom>
          <a:noFill/>
          <a:ln>
            <a:noFill/>
          </a:ln>
        </p:spPr>
        <p:txBody>
          <a:bodyPr anchorCtr="1" anchor="ctr" bIns="0" lIns="180000" spcFirstLastPara="1" rIns="180000" wrap="square" tIns="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900"/>
              <a:buFont typeface="Arial"/>
              <a:buNone/>
              <a:defRPr b="0" i="1" sz="900" u="none" cap="none" strike="noStrike">
                <a:solidFill>
                  <a:srgbClr val="7F7F7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122" name="Google Shape;122;p30"/>
          <p:cNvSpPr txBox="1"/>
          <p:nvPr>
            <p:ph idx="13" type="body"/>
          </p:nvPr>
        </p:nvSpPr>
        <p:spPr>
          <a:xfrm>
            <a:off x="6898919" y="5329272"/>
            <a:ext cx="162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3" name="Google Shape;123;p30"/>
          <p:cNvSpPr txBox="1"/>
          <p:nvPr>
            <p:ph idx="14" type="body"/>
          </p:nvPr>
        </p:nvSpPr>
        <p:spPr>
          <a:xfrm>
            <a:off x="6898919" y="5721826"/>
            <a:ext cx="1620000" cy="43430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" name="Google Shape;124;p30"/>
          <p:cNvSpPr/>
          <p:nvPr/>
        </p:nvSpPr>
        <p:spPr>
          <a:xfrm>
            <a:off x="9231213" y="3771131"/>
            <a:ext cx="1216152" cy="1216152"/>
          </a:xfrm>
          <a:prstGeom prst="ellipse">
            <a:avLst/>
          </a:prstGeom>
          <a:noFill/>
          <a:ln cap="flat" cmpd="sng" w="111125">
            <a:solidFill>
              <a:schemeClr val="lt1">
                <a:alpha val="5882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25" name="Google Shape;125;p30"/>
          <p:cNvSpPr/>
          <p:nvPr>
            <p:ph idx="15" type="pic"/>
          </p:nvPr>
        </p:nvSpPr>
        <p:spPr>
          <a:xfrm>
            <a:off x="9528393" y="4068311"/>
            <a:ext cx="621792" cy="621792"/>
          </a:xfrm>
          <a:prstGeom prst="rect">
            <a:avLst/>
          </a:prstGeom>
          <a:noFill/>
          <a:ln>
            <a:noFill/>
          </a:ln>
        </p:spPr>
        <p:txBody>
          <a:bodyPr anchorCtr="1" anchor="ctr" bIns="0" lIns="180000" spcFirstLastPara="1" rIns="180000" wrap="square" tIns="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900"/>
              <a:buFont typeface="Arial"/>
              <a:buNone/>
              <a:defRPr b="0" i="1" sz="900" u="none" cap="none" strike="noStrike">
                <a:solidFill>
                  <a:srgbClr val="7F7F7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126" name="Google Shape;126;p30"/>
          <p:cNvSpPr txBox="1"/>
          <p:nvPr>
            <p:ph idx="16" type="body"/>
          </p:nvPr>
        </p:nvSpPr>
        <p:spPr>
          <a:xfrm>
            <a:off x="9029778" y="5329272"/>
            <a:ext cx="162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7" name="Google Shape;127;p30"/>
          <p:cNvSpPr txBox="1"/>
          <p:nvPr>
            <p:ph idx="17" type="body"/>
          </p:nvPr>
        </p:nvSpPr>
        <p:spPr>
          <a:xfrm>
            <a:off x="9029778" y="5721826"/>
            <a:ext cx="1620000" cy="43430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8" name="Google Shape;128;p30"/>
          <p:cNvSpPr/>
          <p:nvPr/>
        </p:nvSpPr>
        <p:spPr>
          <a:xfrm>
            <a:off x="9839289" y="3753131"/>
            <a:ext cx="36000" cy="36000"/>
          </a:xfrm>
          <a:prstGeom prst="ellipse">
            <a:avLst/>
          </a:prstGeom>
          <a:gradFill>
            <a:gsLst>
              <a:gs pos="0">
                <a:srgbClr val="FFFFFF"/>
              </a:gs>
              <a:gs pos="65000">
                <a:srgbClr val="F7FFFF"/>
              </a:gs>
              <a:gs pos="70000">
                <a:srgbClr val="C0E3FE"/>
              </a:gs>
              <a:gs pos="100000">
                <a:srgbClr val="C0E3FE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29" name="Google Shape;129;p30"/>
          <p:cNvSpPr/>
          <p:nvPr/>
        </p:nvSpPr>
        <p:spPr>
          <a:xfrm>
            <a:off x="8293206" y="1345564"/>
            <a:ext cx="36000" cy="36000"/>
          </a:xfrm>
          <a:prstGeom prst="ellipse">
            <a:avLst/>
          </a:prstGeom>
          <a:gradFill>
            <a:gsLst>
              <a:gs pos="0">
                <a:srgbClr val="FFFFFF"/>
              </a:gs>
              <a:gs pos="65000">
                <a:srgbClr val="F7FFFF"/>
              </a:gs>
              <a:gs pos="70000">
                <a:srgbClr val="C0E3FE"/>
              </a:gs>
              <a:gs pos="100000">
                <a:srgbClr val="C0E3FE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igital Product">
  <p:cSld name="Digital Product">
    <p:bg>
      <p:bgPr>
        <a:solidFill>
          <a:schemeClr val="dk1"/>
        </a:solidFill>
      </p:bgPr>
    </p:bg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486167" y="799242"/>
            <a:ext cx="10705833" cy="61958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2" name="Google Shape;132;p31"/>
          <p:cNvCxnSpPr/>
          <p:nvPr/>
        </p:nvCxnSpPr>
        <p:spPr>
          <a:xfrm>
            <a:off x="5450144" y="1230900"/>
            <a:ext cx="0" cy="5472319"/>
          </a:xfrm>
          <a:prstGeom prst="straightConnector1">
            <a:avLst/>
          </a:prstGeom>
          <a:noFill/>
          <a:ln cap="flat" cmpd="sng" w="9525">
            <a:solidFill>
              <a:srgbClr val="F2F2F2">
                <a:alpha val="14901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3" name="Google Shape;133;p31"/>
          <p:cNvCxnSpPr/>
          <p:nvPr/>
        </p:nvCxnSpPr>
        <p:spPr>
          <a:xfrm>
            <a:off x="441324" y="1230900"/>
            <a:ext cx="0" cy="5472319"/>
          </a:xfrm>
          <a:prstGeom prst="straightConnector1">
            <a:avLst/>
          </a:prstGeom>
          <a:noFill/>
          <a:ln cap="flat" cmpd="sng" w="9525">
            <a:solidFill>
              <a:srgbClr val="F2F2F2">
                <a:alpha val="14901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34" name="Google Shape;134;p31"/>
          <p:cNvSpPr txBox="1"/>
          <p:nvPr>
            <p:ph idx="12" type="sldNum"/>
          </p:nvPr>
        </p:nvSpPr>
        <p:spPr>
          <a:xfrm>
            <a:off x="11601450" y="6687111"/>
            <a:ext cx="548755" cy="15384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 </a:t>
            </a:r>
            <a:fld id="{00000000-1234-1234-1234-123412341234}" type="slidenum">
              <a:rPr b="1" i="1" lang="en-US"/>
              <a:t>‹#›</a:t>
            </a:fld>
            <a:endParaRPr b="1" i="1"/>
          </a:p>
        </p:txBody>
      </p:sp>
      <p:sp>
        <p:nvSpPr>
          <p:cNvPr id="135" name="Google Shape;135;p31"/>
          <p:cNvSpPr txBox="1"/>
          <p:nvPr>
            <p:ph type="ctrTitle"/>
          </p:nvPr>
        </p:nvSpPr>
        <p:spPr>
          <a:xfrm>
            <a:off x="456327" y="1288050"/>
            <a:ext cx="4993813" cy="5472319"/>
          </a:xfrm>
          <a:prstGeom prst="rect">
            <a:avLst/>
          </a:prstGeom>
          <a:solidFill>
            <a:schemeClr val="dk1">
              <a:alpha val="69803"/>
            </a:schemeClr>
          </a:solidFill>
          <a:ln>
            <a:noFill/>
          </a:ln>
        </p:spPr>
        <p:txBody>
          <a:bodyPr anchorCtr="0" anchor="t" bIns="1188000" lIns="0" spcFirstLastPara="1" rIns="252000" wrap="square" tIns="28800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Corbel"/>
              <a:buNone/>
              <a:defRPr b="1" sz="4500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31"/>
          <p:cNvSpPr txBox="1"/>
          <p:nvPr>
            <p:ph idx="1" type="subTitle"/>
          </p:nvPr>
        </p:nvSpPr>
        <p:spPr>
          <a:xfrm>
            <a:off x="890787" y="2971788"/>
            <a:ext cx="4283297" cy="47444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37" name="Google Shape;137;p31"/>
          <p:cNvSpPr txBox="1"/>
          <p:nvPr>
            <p:ph idx="11" type="ftr"/>
          </p:nvPr>
        </p:nvSpPr>
        <p:spPr>
          <a:xfrm>
            <a:off x="5883177" y="6320622"/>
            <a:ext cx="4114800" cy="22671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" name="Google Shape;138;p31"/>
          <p:cNvSpPr/>
          <p:nvPr>
            <p:ph idx="2" type="pic"/>
          </p:nvPr>
        </p:nvSpPr>
        <p:spPr>
          <a:xfrm>
            <a:off x="6488111" y="1288050"/>
            <a:ext cx="5703889" cy="4320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1" anchor="ctr" bIns="0" lIns="180000" spcFirstLastPara="1" rIns="180000" wrap="square" tIns="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Arial"/>
              <a:buNone/>
              <a:defRPr b="0" i="1" sz="1100" u="none" cap="none" strike="noStrike">
                <a:solidFill>
                  <a:srgbClr val="7F7F7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139" name="Google Shape;139;p31"/>
          <p:cNvSpPr txBox="1"/>
          <p:nvPr>
            <p:ph idx="3" type="body"/>
          </p:nvPr>
        </p:nvSpPr>
        <p:spPr>
          <a:xfrm>
            <a:off x="890787" y="3639469"/>
            <a:ext cx="4283297" cy="18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1pPr>
            <a:lvl2pPr indent="-3302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>
                <a:solidFill>
                  <a:schemeClr val="lt1"/>
                </a:solidFill>
              </a:defRPr>
            </a:lvl2pPr>
            <a:lvl3pPr indent="-3175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3pPr>
            <a:lvl4pPr indent="-3175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4pPr>
            <a:lvl5pPr indent="-3175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showMasterSp="0">
  <p:cSld name="Section Header">
    <p:bg>
      <p:bgPr>
        <a:solidFill>
          <a:schemeClr val="dk1"/>
        </a:solidFill>
      </p:bgPr>
    </p:bg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32"/>
          <p:cNvSpPr/>
          <p:nvPr/>
        </p:nvSpPr>
        <p:spPr>
          <a:xfrm>
            <a:off x="0" y="6550320"/>
            <a:ext cx="12192000" cy="15384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40000">
                <a:srgbClr val="FFFFFF">
                  <a:alpha val="0"/>
                </a:srgbClr>
              </a:gs>
              <a:gs pos="100000">
                <a:srgbClr val="FFFFFF">
                  <a:alpha val="34901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42" name="Google Shape;142;p32"/>
          <p:cNvSpPr/>
          <p:nvPr/>
        </p:nvSpPr>
        <p:spPr>
          <a:xfrm>
            <a:off x="-1" y="6704160"/>
            <a:ext cx="12192000" cy="15384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43" name="Google Shape;143;p32" title="Overlay Graphic"/>
          <p:cNvSpPr/>
          <p:nvPr/>
        </p:nvSpPr>
        <p:spPr>
          <a:xfrm>
            <a:off x="6894288" y="3897168"/>
            <a:ext cx="5008820" cy="2863202"/>
          </a:xfrm>
          <a:prstGeom prst="rect">
            <a:avLst/>
          </a:prstGeom>
          <a:solidFill>
            <a:schemeClr val="dk1">
              <a:alpha val="6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44" name="Google Shape;144;p32" title="Overlay Graphic"/>
          <p:cNvSpPr/>
          <p:nvPr/>
        </p:nvSpPr>
        <p:spPr>
          <a:xfrm>
            <a:off x="6894288" y="210465"/>
            <a:ext cx="5008820" cy="3694783"/>
          </a:xfrm>
          <a:prstGeom prst="rect">
            <a:avLst/>
          </a:prstGeom>
          <a:solidFill>
            <a:schemeClr val="dk1">
              <a:alpha val="93725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cxnSp>
        <p:nvCxnSpPr>
          <p:cNvPr id="145" name="Google Shape;145;p32"/>
          <p:cNvCxnSpPr/>
          <p:nvPr/>
        </p:nvCxnSpPr>
        <p:spPr>
          <a:xfrm>
            <a:off x="11903108" y="210466"/>
            <a:ext cx="0" cy="6492753"/>
          </a:xfrm>
          <a:prstGeom prst="straightConnector1">
            <a:avLst/>
          </a:prstGeom>
          <a:noFill/>
          <a:ln cap="flat" cmpd="sng" w="9525">
            <a:solidFill>
              <a:srgbClr val="F2F2F2">
                <a:alpha val="14901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6" name="Google Shape;146;p32"/>
          <p:cNvCxnSpPr/>
          <p:nvPr/>
        </p:nvCxnSpPr>
        <p:spPr>
          <a:xfrm>
            <a:off x="11903108" y="210466"/>
            <a:ext cx="0" cy="6492753"/>
          </a:xfrm>
          <a:prstGeom prst="straightConnector1">
            <a:avLst/>
          </a:prstGeom>
          <a:noFill/>
          <a:ln cap="flat" cmpd="sng" w="9525">
            <a:solidFill>
              <a:srgbClr val="F2F2F2">
                <a:alpha val="14901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47" name="Google Shape;147;p32"/>
          <p:cNvSpPr txBox="1"/>
          <p:nvPr>
            <p:ph type="ctrTitle"/>
          </p:nvPr>
        </p:nvSpPr>
        <p:spPr>
          <a:xfrm>
            <a:off x="7162799" y="3897168"/>
            <a:ext cx="4456700" cy="161053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Corbel"/>
              <a:buNone/>
              <a:defRPr b="1" sz="4500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8" name="Google Shape;148;p32"/>
          <p:cNvSpPr txBox="1"/>
          <p:nvPr>
            <p:ph idx="1" type="subTitle"/>
          </p:nvPr>
        </p:nvSpPr>
        <p:spPr>
          <a:xfrm>
            <a:off x="7162800" y="5558598"/>
            <a:ext cx="4456699" cy="10489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pic>
        <p:nvPicPr>
          <p:cNvPr id="149" name="Google Shape;149;p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272644" y="580702"/>
            <a:ext cx="1346855" cy="5196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0" name="Google Shape;150;p32"/>
          <p:cNvCxnSpPr/>
          <p:nvPr/>
        </p:nvCxnSpPr>
        <p:spPr>
          <a:xfrm>
            <a:off x="6894288" y="210466"/>
            <a:ext cx="0" cy="6492753"/>
          </a:xfrm>
          <a:prstGeom prst="straightConnector1">
            <a:avLst/>
          </a:prstGeom>
          <a:noFill/>
          <a:ln cap="flat" cmpd="sng" w="9525">
            <a:solidFill>
              <a:srgbClr val="F2F2F2">
                <a:alpha val="14901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51" name="Google Shape;151;p32"/>
          <p:cNvSpPr/>
          <p:nvPr/>
        </p:nvSpPr>
        <p:spPr>
          <a:xfrm>
            <a:off x="2176606" y="2187602"/>
            <a:ext cx="2678654" cy="2720745"/>
          </a:xfrm>
          <a:prstGeom prst="ellipse">
            <a:avLst/>
          </a:prstGeom>
          <a:noFill/>
          <a:ln cap="flat" cmpd="sng" w="111125">
            <a:solidFill>
              <a:schemeClr val="lt1">
                <a:alpha val="5882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ullets as Icons 3X Option 1">
  <p:cSld name="Bullets as Icons 3X Option 1"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3"/>
          <p:cNvSpPr/>
          <p:nvPr/>
        </p:nvSpPr>
        <p:spPr>
          <a:xfrm>
            <a:off x="3211925" y="2412312"/>
            <a:ext cx="1216152" cy="1216152"/>
          </a:xfrm>
          <a:prstGeom prst="ellipse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54" name="Google Shape;154;p33"/>
          <p:cNvSpPr/>
          <p:nvPr>
            <p:ph idx="2" type="pic"/>
          </p:nvPr>
        </p:nvSpPr>
        <p:spPr>
          <a:xfrm>
            <a:off x="3509105" y="2709492"/>
            <a:ext cx="621792" cy="621792"/>
          </a:xfrm>
          <a:prstGeom prst="rect">
            <a:avLst/>
          </a:prstGeom>
          <a:noFill/>
          <a:ln>
            <a:noFill/>
          </a:ln>
        </p:spPr>
        <p:txBody>
          <a:bodyPr anchorCtr="1" anchor="ctr" bIns="0" lIns="180000" spcFirstLastPara="1" rIns="180000" wrap="square" tIns="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900"/>
              <a:buFont typeface="Arial"/>
              <a:buNone/>
              <a:defRPr b="0" i="1" sz="900" u="none" cap="none" strike="noStrike">
                <a:solidFill>
                  <a:srgbClr val="7F7F7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155" name="Google Shape;155;p33"/>
          <p:cNvSpPr txBox="1"/>
          <p:nvPr>
            <p:ph idx="1" type="body"/>
          </p:nvPr>
        </p:nvSpPr>
        <p:spPr>
          <a:xfrm>
            <a:off x="3012253" y="3971432"/>
            <a:ext cx="162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6" name="Google Shape;156;p33"/>
          <p:cNvSpPr txBox="1"/>
          <p:nvPr>
            <p:ph idx="3" type="body"/>
          </p:nvPr>
        </p:nvSpPr>
        <p:spPr>
          <a:xfrm>
            <a:off x="3012253" y="4471987"/>
            <a:ext cx="1620000" cy="7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7" name="Google Shape;157;p33"/>
          <p:cNvSpPr/>
          <p:nvPr/>
        </p:nvSpPr>
        <p:spPr>
          <a:xfrm>
            <a:off x="5487924" y="2412312"/>
            <a:ext cx="1216152" cy="1216152"/>
          </a:xfrm>
          <a:prstGeom prst="ellipse">
            <a:avLst/>
          </a:prstGeom>
          <a:noFill/>
          <a:ln cap="flat" cmpd="sng" w="9525">
            <a:solidFill>
              <a:srgbClr val="26262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58" name="Google Shape;158;p33"/>
          <p:cNvSpPr/>
          <p:nvPr>
            <p:ph idx="4" type="pic"/>
          </p:nvPr>
        </p:nvSpPr>
        <p:spPr>
          <a:xfrm>
            <a:off x="5785104" y="2709492"/>
            <a:ext cx="621792" cy="621792"/>
          </a:xfrm>
          <a:prstGeom prst="rect">
            <a:avLst/>
          </a:prstGeom>
          <a:noFill/>
          <a:ln>
            <a:noFill/>
          </a:ln>
        </p:spPr>
        <p:txBody>
          <a:bodyPr anchorCtr="1" anchor="ctr" bIns="0" lIns="180000" spcFirstLastPara="1" rIns="180000" wrap="square" tIns="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900"/>
              <a:buFont typeface="Arial"/>
              <a:buNone/>
              <a:defRPr b="0" i="1" sz="900" u="none" cap="none" strike="noStrike">
                <a:solidFill>
                  <a:srgbClr val="7F7F7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159" name="Google Shape;159;p33"/>
          <p:cNvSpPr txBox="1"/>
          <p:nvPr>
            <p:ph idx="5" type="body"/>
          </p:nvPr>
        </p:nvSpPr>
        <p:spPr>
          <a:xfrm>
            <a:off x="5288252" y="3971432"/>
            <a:ext cx="162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0" name="Google Shape;160;p33"/>
          <p:cNvSpPr txBox="1"/>
          <p:nvPr>
            <p:ph idx="6" type="body"/>
          </p:nvPr>
        </p:nvSpPr>
        <p:spPr>
          <a:xfrm>
            <a:off x="5288252" y="4471987"/>
            <a:ext cx="1620000" cy="7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1" name="Google Shape;161;p33"/>
          <p:cNvSpPr/>
          <p:nvPr/>
        </p:nvSpPr>
        <p:spPr>
          <a:xfrm>
            <a:off x="7763923" y="2412312"/>
            <a:ext cx="1216152" cy="1216152"/>
          </a:xfrm>
          <a:prstGeom prst="ellipse">
            <a:avLst/>
          </a:prstGeom>
          <a:noFill/>
          <a:ln cap="flat" cmpd="sng" w="111125">
            <a:solidFill>
              <a:schemeClr val="lt1">
                <a:alpha val="5882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62" name="Google Shape;162;p33"/>
          <p:cNvSpPr/>
          <p:nvPr>
            <p:ph idx="7" type="pic"/>
          </p:nvPr>
        </p:nvSpPr>
        <p:spPr>
          <a:xfrm>
            <a:off x="8061103" y="2709492"/>
            <a:ext cx="621792" cy="621792"/>
          </a:xfrm>
          <a:prstGeom prst="rect">
            <a:avLst/>
          </a:prstGeom>
          <a:noFill/>
          <a:ln>
            <a:noFill/>
          </a:ln>
        </p:spPr>
        <p:txBody>
          <a:bodyPr anchorCtr="1" anchor="ctr" bIns="0" lIns="180000" spcFirstLastPara="1" rIns="180000" wrap="square" tIns="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900"/>
              <a:buFont typeface="Arial"/>
              <a:buNone/>
              <a:defRPr b="0" i="1" sz="900" u="none" cap="none" strike="noStrike">
                <a:solidFill>
                  <a:srgbClr val="7F7F7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163" name="Google Shape;163;p33"/>
          <p:cNvSpPr txBox="1"/>
          <p:nvPr>
            <p:ph idx="8" type="body"/>
          </p:nvPr>
        </p:nvSpPr>
        <p:spPr>
          <a:xfrm>
            <a:off x="7564251" y="3971432"/>
            <a:ext cx="162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4" name="Google Shape;164;p33"/>
          <p:cNvSpPr txBox="1"/>
          <p:nvPr>
            <p:ph idx="9" type="body"/>
          </p:nvPr>
        </p:nvSpPr>
        <p:spPr>
          <a:xfrm>
            <a:off x="7564251" y="4471987"/>
            <a:ext cx="1620000" cy="7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5" name="Google Shape;165;p33"/>
          <p:cNvSpPr txBox="1"/>
          <p:nvPr>
            <p:ph idx="11" type="ftr"/>
          </p:nvPr>
        </p:nvSpPr>
        <p:spPr>
          <a:xfrm>
            <a:off x="601682" y="6320622"/>
            <a:ext cx="4114800" cy="22671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6" name="Google Shape;166;p33"/>
          <p:cNvSpPr txBox="1"/>
          <p:nvPr>
            <p:ph idx="12" type="sldNum"/>
          </p:nvPr>
        </p:nvSpPr>
        <p:spPr>
          <a:xfrm>
            <a:off x="11601450" y="6687111"/>
            <a:ext cx="548755" cy="15384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 </a:t>
            </a:r>
            <a:fld id="{00000000-1234-1234-1234-123412341234}" type="slidenum">
              <a:rPr b="1" i="1" lang="en-US"/>
              <a:t>‹#›</a:t>
            </a:fld>
            <a:endParaRPr b="1" i="1"/>
          </a:p>
        </p:txBody>
      </p:sp>
      <p:sp>
        <p:nvSpPr>
          <p:cNvPr id="167" name="Google Shape;167;p33"/>
          <p:cNvSpPr txBox="1"/>
          <p:nvPr>
            <p:ph type="title"/>
          </p:nvPr>
        </p:nvSpPr>
        <p:spPr>
          <a:xfrm>
            <a:off x="601682" y="432000"/>
            <a:ext cx="9973553" cy="43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8" name="Google Shape;168;p33"/>
          <p:cNvSpPr txBox="1"/>
          <p:nvPr>
            <p:ph idx="13" type="body"/>
          </p:nvPr>
        </p:nvSpPr>
        <p:spPr>
          <a:xfrm>
            <a:off x="601682" y="1008000"/>
            <a:ext cx="9974243" cy="25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9" name="Google Shape;169;p33"/>
          <p:cNvSpPr/>
          <p:nvPr/>
        </p:nvSpPr>
        <p:spPr>
          <a:xfrm>
            <a:off x="7725080" y="2981545"/>
            <a:ext cx="77685" cy="77685"/>
          </a:xfrm>
          <a:prstGeom prst="ellipse">
            <a:avLst/>
          </a:prstGeom>
          <a:gradFill>
            <a:gsLst>
              <a:gs pos="0">
                <a:srgbClr val="FFFFFF"/>
              </a:gs>
              <a:gs pos="65000">
                <a:srgbClr val="F7FFFF"/>
              </a:gs>
              <a:gs pos="70000">
                <a:srgbClr val="C0E3FE"/>
              </a:gs>
              <a:gs pos="100000">
                <a:srgbClr val="C0E3FE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19.xml"/><Relationship Id="rId22" Type="http://schemas.openxmlformats.org/officeDocument/2006/relationships/slideLayout" Target="../slideLayouts/slideLayout21.xml"/><Relationship Id="rId21" Type="http://schemas.openxmlformats.org/officeDocument/2006/relationships/slideLayout" Target="../slideLayouts/slideLayout20.xml"/><Relationship Id="rId24" Type="http://schemas.openxmlformats.org/officeDocument/2006/relationships/slideLayout" Target="../slideLayouts/slideLayout23.xml"/><Relationship Id="rId23" Type="http://schemas.openxmlformats.org/officeDocument/2006/relationships/slideLayout" Target="../slideLayouts/slideLayout22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26" Type="http://schemas.openxmlformats.org/officeDocument/2006/relationships/slideLayout" Target="../slideLayouts/slideLayout25.xml"/><Relationship Id="rId25" Type="http://schemas.openxmlformats.org/officeDocument/2006/relationships/slideLayout" Target="../slideLayouts/slideLayout24.xml"/><Relationship Id="rId27" Type="http://schemas.openxmlformats.org/officeDocument/2006/relationships/theme" Target="../theme/theme2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4"/>
          <p:cNvSpPr/>
          <p:nvPr/>
        </p:nvSpPr>
        <p:spPr>
          <a:xfrm>
            <a:off x="11580000" y="6704160"/>
            <a:ext cx="612000" cy="15384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1" name="Google Shape;11;p24"/>
          <p:cNvSpPr/>
          <p:nvPr/>
        </p:nvSpPr>
        <p:spPr>
          <a:xfrm>
            <a:off x="0" y="6704160"/>
            <a:ext cx="11601450" cy="15384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12" name="Google Shape;12;p24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0720349" y="162707"/>
            <a:ext cx="1308679" cy="504924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4"/>
          <p:cNvSpPr txBox="1"/>
          <p:nvPr>
            <p:ph type="title"/>
          </p:nvPr>
        </p:nvSpPr>
        <p:spPr>
          <a:xfrm>
            <a:off x="601682" y="432000"/>
            <a:ext cx="9973553" cy="43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orbel"/>
              <a:buNone/>
              <a:defRPr b="1" i="0" sz="32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4" name="Google Shape;14;p24"/>
          <p:cNvSpPr txBox="1"/>
          <p:nvPr>
            <p:ph idx="1" type="body"/>
          </p:nvPr>
        </p:nvSpPr>
        <p:spPr>
          <a:xfrm>
            <a:off x="601682" y="1152000"/>
            <a:ext cx="10999767" cy="50392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-330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15" name="Google Shape;15;p24"/>
          <p:cNvSpPr txBox="1"/>
          <p:nvPr>
            <p:ph idx="11" type="ftr"/>
          </p:nvPr>
        </p:nvSpPr>
        <p:spPr>
          <a:xfrm>
            <a:off x="601682" y="6320622"/>
            <a:ext cx="4114800" cy="22671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16" name="Google Shape;16;p24"/>
          <p:cNvSpPr txBox="1"/>
          <p:nvPr>
            <p:ph idx="12" type="sldNum"/>
          </p:nvPr>
        </p:nvSpPr>
        <p:spPr>
          <a:xfrm>
            <a:off x="11601450" y="6687111"/>
            <a:ext cx="548755" cy="15384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 </a:t>
            </a:r>
            <a:fld id="{00000000-1234-1234-1234-123412341234}" type="slidenum">
              <a:rPr b="1" i="1" lang="en-US"/>
              <a:t>‹#›</a:t>
            </a:fld>
            <a:endParaRPr b="1" i="1"/>
          </a:p>
        </p:txBody>
      </p:sp>
      <p:sp>
        <p:nvSpPr>
          <p:cNvPr id="17" name="Google Shape;17;p24"/>
          <p:cNvSpPr/>
          <p:nvPr/>
        </p:nvSpPr>
        <p:spPr>
          <a:xfrm>
            <a:off x="0" y="6550320"/>
            <a:ext cx="12192000" cy="15384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40000">
                <a:srgbClr val="FFFFFF">
                  <a:alpha val="0"/>
                </a:srgbClr>
              </a:gs>
              <a:gs pos="100000">
                <a:srgbClr val="FFFFFF">
                  <a:alpha val="34901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jpg"/><Relationship Id="rId4" Type="http://schemas.openxmlformats.org/officeDocument/2006/relationships/image" Target="../media/image7.jpg"/><Relationship Id="rId5" Type="http://schemas.openxmlformats.org/officeDocument/2006/relationships/image" Target="../media/image5.jpg"/><Relationship Id="rId6" Type="http://schemas.openxmlformats.org/officeDocument/2006/relationships/image" Target="../media/image9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Relationship Id="rId4" Type="http://schemas.openxmlformats.org/officeDocument/2006/relationships/image" Target="../media/image11.png"/><Relationship Id="rId5" Type="http://schemas.openxmlformats.org/officeDocument/2006/relationships/image" Target="../media/image10.png"/><Relationship Id="rId6" Type="http://schemas.openxmlformats.org/officeDocument/2006/relationships/image" Target="../media/image16.png"/><Relationship Id="rId7" Type="http://schemas.openxmlformats.org/officeDocument/2006/relationships/image" Target="../media/image1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Relationship Id="rId4" Type="http://schemas.openxmlformats.org/officeDocument/2006/relationships/image" Target="../media/image13.png"/><Relationship Id="rId5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igital signboard at night" id="369" name="Google Shape;369;p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704013"/>
          </a:xfrm>
          <a:prstGeom prst="rect">
            <a:avLst/>
          </a:prstGeom>
          <a:noFill/>
          <a:ln>
            <a:noFill/>
          </a:ln>
        </p:spPr>
      </p:pic>
      <p:sp>
        <p:nvSpPr>
          <p:cNvPr id="370" name="Google Shape;370;p1"/>
          <p:cNvSpPr/>
          <p:nvPr/>
        </p:nvSpPr>
        <p:spPr>
          <a:xfrm>
            <a:off x="441325" y="3897168"/>
            <a:ext cx="5877235" cy="2863202"/>
          </a:xfrm>
          <a:prstGeom prst="rect">
            <a:avLst/>
          </a:prstGeom>
          <a:solidFill>
            <a:schemeClr val="dk1">
              <a:alpha val="6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71" name="Google Shape;371;p1"/>
          <p:cNvSpPr/>
          <p:nvPr/>
        </p:nvSpPr>
        <p:spPr>
          <a:xfrm>
            <a:off x="441324" y="210465"/>
            <a:ext cx="5877225" cy="3694783"/>
          </a:xfrm>
          <a:prstGeom prst="rect">
            <a:avLst/>
          </a:prstGeom>
          <a:solidFill>
            <a:schemeClr val="dk1">
              <a:alpha val="93725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72" name="Google Shape;372;p1"/>
          <p:cNvSpPr txBox="1"/>
          <p:nvPr>
            <p:ph type="ctrTitle"/>
          </p:nvPr>
        </p:nvSpPr>
        <p:spPr>
          <a:xfrm>
            <a:off x="758917" y="3907857"/>
            <a:ext cx="5167824" cy="153284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Corbel"/>
              <a:buNone/>
            </a:pPr>
            <a:r>
              <a:rPr lang="en-US"/>
              <a:t>3D Tracking Simulation of Orbiting Satellites </a:t>
            </a:r>
            <a:endParaRPr/>
          </a:p>
        </p:txBody>
      </p:sp>
      <p:sp>
        <p:nvSpPr>
          <p:cNvPr id="373" name="Google Shape;373;p1"/>
          <p:cNvSpPr txBox="1"/>
          <p:nvPr>
            <p:ph idx="1" type="subTitle"/>
          </p:nvPr>
        </p:nvSpPr>
        <p:spPr>
          <a:xfrm>
            <a:off x="609000" y="5489100"/>
            <a:ext cx="5316900" cy="69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t/>
            </a:r>
            <a:endParaRPr/>
          </a:p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US"/>
              <a:t>Team Inner Ellipse</a:t>
            </a:r>
            <a:endParaRPr/>
          </a:p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t/>
            </a:r>
            <a:endParaRPr/>
          </a:p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t/>
            </a:r>
            <a:endParaRPr/>
          </a:p>
        </p:txBody>
      </p:sp>
      <p:sp>
        <p:nvSpPr>
          <p:cNvPr id="374" name="Google Shape;374;p1"/>
          <p:cNvSpPr/>
          <p:nvPr/>
        </p:nvSpPr>
        <p:spPr>
          <a:xfrm>
            <a:off x="2143138" y="1038995"/>
            <a:ext cx="399819" cy="406102"/>
          </a:xfrm>
          <a:prstGeom prst="ellipse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grpSp>
        <p:nvGrpSpPr>
          <p:cNvPr id="375" name="Google Shape;375;p1"/>
          <p:cNvGrpSpPr/>
          <p:nvPr/>
        </p:nvGrpSpPr>
        <p:grpSpPr>
          <a:xfrm>
            <a:off x="3752763" y="2652121"/>
            <a:ext cx="1022532" cy="1022532"/>
            <a:chOff x="3775686" y="2602347"/>
            <a:chExt cx="1022532" cy="1022532"/>
          </a:xfrm>
        </p:grpSpPr>
        <p:sp>
          <p:nvSpPr>
            <p:cNvPr id="376" name="Google Shape;376;p1"/>
            <p:cNvSpPr/>
            <p:nvPr/>
          </p:nvSpPr>
          <p:spPr>
            <a:xfrm>
              <a:off x="3775686" y="2602347"/>
              <a:ext cx="1022532" cy="1022532"/>
            </a:xfrm>
            <a:prstGeom prst="ellipse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377" name="Google Shape;377;p1"/>
            <p:cNvSpPr/>
            <p:nvPr/>
          </p:nvSpPr>
          <p:spPr>
            <a:xfrm>
              <a:off x="4257769" y="3084430"/>
              <a:ext cx="58366" cy="58366"/>
            </a:xfrm>
            <a:prstGeom prst="ellipse">
              <a:avLst/>
            </a:prstGeom>
            <a:gradFill>
              <a:gsLst>
                <a:gs pos="0">
                  <a:srgbClr val="FFFFFF"/>
                </a:gs>
                <a:gs pos="65000">
                  <a:srgbClr val="F7FFFF"/>
                </a:gs>
                <a:gs pos="70000">
                  <a:srgbClr val="C0E3FE"/>
                </a:gs>
                <a:gs pos="100000">
                  <a:srgbClr val="C0E3FE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</p:grpSp>
      <p:grpSp>
        <p:nvGrpSpPr>
          <p:cNvPr id="378" name="Google Shape;378;p1"/>
          <p:cNvGrpSpPr/>
          <p:nvPr/>
        </p:nvGrpSpPr>
        <p:grpSpPr>
          <a:xfrm>
            <a:off x="1952144" y="833521"/>
            <a:ext cx="2678654" cy="2720745"/>
            <a:chOff x="1952144" y="833521"/>
            <a:chExt cx="2678654" cy="2720745"/>
          </a:xfrm>
        </p:grpSpPr>
        <p:sp>
          <p:nvSpPr>
            <p:cNvPr id="379" name="Google Shape;379;p1"/>
            <p:cNvSpPr/>
            <p:nvPr/>
          </p:nvSpPr>
          <p:spPr>
            <a:xfrm>
              <a:off x="1952144" y="833521"/>
              <a:ext cx="2678654" cy="2720745"/>
            </a:xfrm>
            <a:prstGeom prst="ellipse">
              <a:avLst/>
            </a:prstGeom>
            <a:noFill/>
            <a:ln cap="flat" cmpd="sng" w="111125">
              <a:solidFill>
                <a:schemeClr val="lt1">
                  <a:alpha val="5882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cxnSp>
          <p:nvCxnSpPr>
            <p:cNvPr id="380" name="Google Shape;380;p1"/>
            <p:cNvCxnSpPr/>
            <p:nvPr/>
          </p:nvCxnSpPr>
          <p:spPr>
            <a:xfrm>
              <a:off x="2125238" y="1027660"/>
              <a:ext cx="2332466" cy="2332466"/>
            </a:xfrm>
            <a:prstGeom prst="straightConnector1">
              <a:avLst/>
            </a:prstGeom>
            <a:noFill/>
            <a:ln cap="flat" cmpd="sng" w="9525">
              <a:solidFill>
                <a:schemeClr val="lt2">
                  <a:alpha val="29803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cxnSp>
        <p:nvCxnSpPr>
          <p:cNvPr id="381" name="Google Shape;381;p1"/>
          <p:cNvCxnSpPr/>
          <p:nvPr/>
        </p:nvCxnSpPr>
        <p:spPr>
          <a:xfrm>
            <a:off x="6309035" y="210466"/>
            <a:ext cx="0" cy="6492753"/>
          </a:xfrm>
          <a:prstGeom prst="straightConnector1">
            <a:avLst/>
          </a:prstGeom>
          <a:noFill/>
          <a:ln cap="flat" cmpd="sng" w="9525">
            <a:solidFill>
              <a:srgbClr val="F2F2F2">
                <a:alpha val="14901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82" name="Google Shape;382;p1"/>
          <p:cNvCxnSpPr/>
          <p:nvPr/>
        </p:nvCxnSpPr>
        <p:spPr>
          <a:xfrm>
            <a:off x="441325" y="210466"/>
            <a:ext cx="0" cy="6492753"/>
          </a:xfrm>
          <a:prstGeom prst="straightConnector1">
            <a:avLst/>
          </a:prstGeom>
          <a:noFill/>
          <a:ln cap="flat" cmpd="sng" w="9525">
            <a:solidFill>
              <a:srgbClr val="F2F2F2">
                <a:alpha val="14901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19"/>
          <p:cNvSpPr txBox="1"/>
          <p:nvPr>
            <p:ph type="title"/>
          </p:nvPr>
        </p:nvSpPr>
        <p:spPr>
          <a:xfrm>
            <a:off x="601682" y="432000"/>
            <a:ext cx="9973553" cy="43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orbel"/>
              <a:buNone/>
            </a:pPr>
            <a:r>
              <a:rPr lang="en-US"/>
              <a:t>Meet the Team </a:t>
            </a:r>
            <a:endParaRPr/>
          </a:p>
        </p:txBody>
      </p:sp>
      <p:pic>
        <p:nvPicPr>
          <p:cNvPr id="389" name="Google Shape;389;p1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4882" y="2256300"/>
            <a:ext cx="1217100" cy="1217100"/>
          </a:xfrm>
          <a:prstGeom prst="ellipse">
            <a:avLst/>
          </a:prstGeom>
          <a:solidFill>
            <a:srgbClr val="0C0C0C">
              <a:alpha val="69803"/>
            </a:srgbClr>
          </a:solidFill>
          <a:ln cap="flat" cmpd="sng" w="635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390" name="Google Shape;390;p19"/>
          <p:cNvSpPr txBox="1"/>
          <p:nvPr>
            <p:ph idx="3" type="body"/>
          </p:nvPr>
        </p:nvSpPr>
        <p:spPr>
          <a:xfrm>
            <a:off x="1999635" y="2418150"/>
            <a:ext cx="1572736" cy="656544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/>
              <a:t>Ivan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/>
              <a:t>Cisneros</a:t>
            </a:r>
            <a:endParaRPr/>
          </a:p>
        </p:txBody>
      </p:sp>
      <p:sp>
        <p:nvSpPr>
          <p:cNvPr id="391" name="Google Shape;391;p19"/>
          <p:cNvSpPr txBox="1"/>
          <p:nvPr>
            <p:ph idx="4" type="body"/>
          </p:nvPr>
        </p:nvSpPr>
        <p:spPr>
          <a:xfrm>
            <a:off x="2015449" y="3118312"/>
            <a:ext cx="1572736" cy="35511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None/>
            </a:pPr>
            <a:r>
              <a:rPr lang="en-US"/>
              <a:t>The Database Guy</a:t>
            </a:r>
            <a:endParaRPr/>
          </a:p>
        </p:txBody>
      </p:sp>
      <p:pic>
        <p:nvPicPr>
          <p:cNvPr id="392" name="Google Shape;392;p19"/>
          <p:cNvPicPr preferRelativeResize="0"/>
          <p:nvPr>
            <p:ph idx="5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34095" y="2256300"/>
            <a:ext cx="1217100" cy="1217100"/>
          </a:xfrm>
          <a:prstGeom prst="ellipse">
            <a:avLst/>
          </a:prstGeom>
          <a:solidFill>
            <a:srgbClr val="0C0C0C">
              <a:alpha val="69803"/>
            </a:srgbClr>
          </a:solidFill>
          <a:ln cap="flat" cmpd="sng" w="107950">
            <a:solidFill>
              <a:srgbClr val="3F3F3F">
                <a:alpha val="40000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393" name="Google Shape;393;p19"/>
          <p:cNvSpPr txBox="1"/>
          <p:nvPr>
            <p:ph idx="6" type="body"/>
          </p:nvPr>
        </p:nvSpPr>
        <p:spPr>
          <a:xfrm>
            <a:off x="6008849" y="2418150"/>
            <a:ext cx="1572736" cy="656544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/>
              <a:t>Thang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/>
              <a:t>Hin</a:t>
            </a:r>
            <a:endParaRPr/>
          </a:p>
        </p:txBody>
      </p:sp>
      <p:sp>
        <p:nvSpPr>
          <p:cNvPr id="394" name="Google Shape;394;p19"/>
          <p:cNvSpPr txBox="1"/>
          <p:nvPr>
            <p:ph idx="7" type="body"/>
          </p:nvPr>
        </p:nvSpPr>
        <p:spPr>
          <a:xfrm>
            <a:off x="6016756" y="3118312"/>
            <a:ext cx="1572736" cy="35511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None/>
            </a:pPr>
            <a:r>
              <a:rPr lang="en-US"/>
              <a:t>The Graphics Guy</a:t>
            </a:r>
            <a:endParaRPr/>
          </a:p>
        </p:txBody>
      </p:sp>
      <p:pic>
        <p:nvPicPr>
          <p:cNvPr id="395" name="Google Shape;395;p19"/>
          <p:cNvPicPr preferRelativeResize="0"/>
          <p:nvPr>
            <p:ph idx="8" type="pic"/>
          </p:nvPr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643308" y="2256300"/>
            <a:ext cx="1217100" cy="1217100"/>
          </a:xfrm>
          <a:prstGeom prst="ellipse">
            <a:avLst/>
          </a:prstGeom>
          <a:solidFill>
            <a:srgbClr val="0C0C0C">
              <a:alpha val="69803"/>
            </a:srgbClr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396" name="Google Shape;396;p19"/>
          <p:cNvSpPr txBox="1"/>
          <p:nvPr>
            <p:ph idx="9" type="body"/>
          </p:nvPr>
        </p:nvSpPr>
        <p:spPr>
          <a:xfrm>
            <a:off x="10018063" y="2418150"/>
            <a:ext cx="1572736" cy="656544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/>
              <a:t>Joey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/>
              <a:t>Hubbard</a:t>
            </a:r>
            <a:endParaRPr/>
          </a:p>
        </p:txBody>
      </p:sp>
      <p:sp>
        <p:nvSpPr>
          <p:cNvPr id="397" name="Google Shape;397;p19"/>
          <p:cNvSpPr txBox="1"/>
          <p:nvPr>
            <p:ph idx="13" type="body"/>
          </p:nvPr>
        </p:nvSpPr>
        <p:spPr>
          <a:xfrm>
            <a:off x="10018063" y="3118312"/>
            <a:ext cx="1572736" cy="35511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None/>
            </a:pPr>
            <a:r>
              <a:rPr lang="en-US"/>
              <a:t>The TLE Guy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None/>
            </a:pPr>
            <a:r>
              <a:t/>
            </a:r>
            <a:endParaRPr/>
          </a:p>
        </p:txBody>
      </p:sp>
      <p:pic>
        <p:nvPicPr>
          <p:cNvPr id="398" name="Google Shape;398;p19"/>
          <p:cNvPicPr preferRelativeResize="0"/>
          <p:nvPr>
            <p:ph idx="17" type="pic"/>
          </p:nvPr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634095" y="4023015"/>
            <a:ext cx="1217100" cy="1217100"/>
          </a:xfrm>
          <a:prstGeom prst="ellipse">
            <a:avLst/>
          </a:prstGeom>
          <a:solidFill>
            <a:srgbClr val="0C0C0C">
              <a:alpha val="69803"/>
            </a:srgbClr>
          </a:solidFill>
          <a:ln cap="flat" cmpd="sng" w="635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399" name="Google Shape;399;p19"/>
          <p:cNvSpPr txBox="1"/>
          <p:nvPr>
            <p:ph idx="18" type="body"/>
          </p:nvPr>
        </p:nvSpPr>
        <p:spPr>
          <a:xfrm>
            <a:off x="6008849" y="4184865"/>
            <a:ext cx="1572736" cy="656544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/>
              <a:t>Doney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/>
              <a:t>Peters</a:t>
            </a:r>
            <a:endParaRPr/>
          </a:p>
        </p:txBody>
      </p:sp>
      <p:sp>
        <p:nvSpPr>
          <p:cNvPr id="400" name="Google Shape;400;p19"/>
          <p:cNvSpPr txBox="1"/>
          <p:nvPr>
            <p:ph idx="19" type="body"/>
          </p:nvPr>
        </p:nvSpPr>
        <p:spPr>
          <a:xfrm>
            <a:off x="6016756" y="4885027"/>
            <a:ext cx="1572736" cy="35511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None/>
            </a:pPr>
            <a:r>
              <a:rPr lang="en-US"/>
              <a:t>The Guy</a:t>
            </a:r>
            <a:endParaRPr/>
          </a:p>
        </p:txBody>
      </p:sp>
      <p:sp>
        <p:nvSpPr>
          <p:cNvPr id="401" name="Google Shape;401;p19"/>
          <p:cNvSpPr/>
          <p:nvPr/>
        </p:nvSpPr>
        <p:spPr>
          <a:xfrm>
            <a:off x="5601158" y="3321271"/>
            <a:ext cx="77685" cy="77685"/>
          </a:xfrm>
          <a:prstGeom prst="ellipse">
            <a:avLst/>
          </a:prstGeom>
          <a:gradFill>
            <a:gsLst>
              <a:gs pos="0">
                <a:srgbClr val="FFFFFF"/>
              </a:gs>
              <a:gs pos="65000">
                <a:srgbClr val="F7FFFF"/>
              </a:gs>
              <a:gs pos="70000">
                <a:srgbClr val="C0E3FE"/>
              </a:gs>
              <a:gs pos="100000">
                <a:srgbClr val="C0E3FE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402" name="Google Shape;402;p19"/>
          <p:cNvSpPr/>
          <p:nvPr/>
        </p:nvSpPr>
        <p:spPr>
          <a:xfrm>
            <a:off x="10477500" y="94325"/>
            <a:ext cx="1572600" cy="6564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3" name="Google Shape;403;p19"/>
          <p:cNvSpPr txBox="1"/>
          <p:nvPr/>
        </p:nvSpPr>
        <p:spPr>
          <a:xfrm>
            <a:off x="10346250" y="5727725"/>
            <a:ext cx="1835100" cy="95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Created by Ivan Cisneros</a:t>
            </a:r>
            <a:endParaRPr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4"/>
          <p:cNvSpPr txBox="1"/>
          <p:nvPr>
            <p:ph type="title"/>
          </p:nvPr>
        </p:nvSpPr>
        <p:spPr>
          <a:xfrm>
            <a:off x="601682" y="432000"/>
            <a:ext cx="9973553" cy="43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orbel"/>
              <a:buNone/>
            </a:pPr>
            <a:r>
              <a:rPr lang="en-US"/>
              <a:t>Overview of the Previous Semester</a:t>
            </a:r>
            <a:endParaRPr/>
          </a:p>
        </p:txBody>
      </p:sp>
      <p:sp>
        <p:nvSpPr>
          <p:cNvPr id="410" name="Google Shape;410;p4"/>
          <p:cNvSpPr txBox="1"/>
          <p:nvPr>
            <p:ph idx="1" type="body"/>
          </p:nvPr>
        </p:nvSpPr>
        <p:spPr>
          <a:xfrm>
            <a:off x="1024282" y="3971432"/>
            <a:ext cx="162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US"/>
              <a:t>Team Creation</a:t>
            </a:r>
            <a:endParaRPr/>
          </a:p>
        </p:txBody>
      </p:sp>
      <p:sp>
        <p:nvSpPr>
          <p:cNvPr id="411" name="Google Shape;411;p4"/>
          <p:cNvSpPr txBox="1"/>
          <p:nvPr>
            <p:ph idx="3" type="body"/>
          </p:nvPr>
        </p:nvSpPr>
        <p:spPr>
          <a:xfrm>
            <a:off x="1024282" y="4471987"/>
            <a:ext cx="1620000" cy="7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</a:pPr>
            <a:r>
              <a:rPr lang="en-US"/>
              <a:t>Established ideas, goals, and roles.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12" name="Google Shape;412;p4"/>
          <p:cNvSpPr txBox="1"/>
          <p:nvPr>
            <p:ph idx="5" type="body"/>
          </p:nvPr>
        </p:nvSpPr>
        <p:spPr>
          <a:xfrm>
            <a:off x="3155141" y="3971432"/>
            <a:ext cx="162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US"/>
              <a:t>Data Gathering</a:t>
            </a:r>
            <a:endParaRPr/>
          </a:p>
        </p:txBody>
      </p:sp>
      <p:sp>
        <p:nvSpPr>
          <p:cNvPr id="413" name="Google Shape;413;p4"/>
          <p:cNvSpPr txBox="1"/>
          <p:nvPr>
            <p:ph idx="6" type="body"/>
          </p:nvPr>
        </p:nvSpPr>
        <p:spPr>
          <a:xfrm>
            <a:off x="3155141" y="4471987"/>
            <a:ext cx="1620000" cy="7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</a:pPr>
            <a:r>
              <a:rPr lang="en-US"/>
              <a:t>Gathering of information and tools for project.</a:t>
            </a:r>
            <a:endParaRPr/>
          </a:p>
        </p:txBody>
      </p:sp>
      <p:pic>
        <p:nvPicPr>
          <p:cNvPr descr="Handshake" id="414" name="Google Shape;414;p4"/>
          <p:cNvPicPr preferRelativeResize="0"/>
          <p:nvPr>
            <p:ph idx="7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3380" y="2709492"/>
            <a:ext cx="621900" cy="621900"/>
          </a:xfrm>
          <a:prstGeom prst="rect">
            <a:avLst/>
          </a:prstGeom>
          <a:noFill/>
          <a:ln>
            <a:noFill/>
          </a:ln>
        </p:spPr>
      </p:pic>
      <p:sp>
        <p:nvSpPr>
          <p:cNvPr id="415" name="Google Shape;415;p4"/>
          <p:cNvSpPr txBox="1"/>
          <p:nvPr>
            <p:ph idx="8" type="body"/>
          </p:nvPr>
        </p:nvSpPr>
        <p:spPr>
          <a:xfrm>
            <a:off x="5286000" y="3971432"/>
            <a:ext cx="162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US"/>
              <a:t>Unity</a:t>
            </a:r>
            <a:endParaRPr/>
          </a:p>
        </p:txBody>
      </p:sp>
      <p:sp>
        <p:nvSpPr>
          <p:cNvPr id="416" name="Google Shape;416;p4"/>
          <p:cNvSpPr txBox="1"/>
          <p:nvPr>
            <p:ph idx="9" type="body"/>
          </p:nvPr>
        </p:nvSpPr>
        <p:spPr>
          <a:xfrm>
            <a:off x="5286000" y="4471987"/>
            <a:ext cx="1620000" cy="7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</a:pPr>
            <a:r>
              <a:rPr lang="en-US"/>
              <a:t>Simulation of one satellite orbiting Earth.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17" name="Google Shape;417;p4"/>
          <p:cNvSpPr txBox="1"/>
          <p:nvPr>
            <p:ph idx="14" type="body"/>
          </p:nvPr>
        </p:nvSpPr>
        <p:spPr>
          <a:xfrm>
            <a:off x="7416859" y="3971432"/>
            <a:ext cx="162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US"/>
              <a:t>MongoDB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418" name="Google Shape;418;p4"/>
          <p:cNvSpPr txBox="1"/>
          <p:nvPr>
            <p:ph idx="15" type="body"/>
          </p:nvPr>
        </p:nvSpPr>
        <p:spPr>
          <a:xfrm>
            <a:off x="7416859" y="4471987"/>
            <a:ext cx="1620000" cy="7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</a:pPr>
            <a:r>
              <a:rPr lang="en-US"/>
              <a:t>Creation of database to store TLE data.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</a:pPr>
            <a:r>
              <a:t/>
            </a:r>
            <a:endParaRPr/>
          </a:p>
        </p:txBody>
      </p:sp>
      <p:pic>
        <p:nvPicPr>
          <p:cNvPr descr="Bar chart" id="419" name="Google Shape;419;p4"/>
          <p:cNvPicPr preferRelativeResize="0"/>
          <p:nvPr>
            <p:ph idx="16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654260" y="2709492"/>
            <a:ext cx="621900" cy="621900"/>
          </a:xfrm>
          <a:prstGeom prst="rect">
            <a:avLst/>
          </a:prstGeom>
          <a:noFill/>
          <a:ln>
            <a:noFill/>
          </a:ln>
        </p:spPr>
      </p:pic>
      <p:sp>
        <p:nvSpPr>
          <p:cNvPr id="420" name="Google Shape;420;p4"/>
          <p:cNvSpPr txBox="1"/>
          <p:nvPr>
            <p:ph idx="17" type="body"/>
          </p:nvPr>
        </p:nvSpPr>
        <p:spPr>
          <a:xfrm>
            <a:off x="9547717" y="3971432"/>
            <a:ext cx="162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US"/>
              <a:t>Demo</a:t>
            </a:r>
            <a:endParaRPr/>
          </a:p>
        </p:txBody>
      </p:sp>
      <p:sp>
        <p:nvSpPr>
          <p:cNvPr id="421" name="Google Shape;421;p4"/>
          <p:cNvSpPr txBox="1"/>
          <p:nvPr>
            <p:ph idx="18" type="body"/>
          </p:nvPr>
        </p:nvSpPr>
        <p:spPr>
          <a:xfrm>
            <a:off x="9547717" y="4471987"/>
            <a:ext cx="1620000" cy="7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</a:pPr>
            <a:r>
              <a:rPr lang="en-US"/>
              <a:t>Presentation of project at more than 50% completion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22" name="Google Shape;422;p4"/>
          <p:cNvSpPr/>
          <p:nvPr/>
        </p:nvSpPr>
        <p:spPr>
          <a:xfrm>
            <a:off x="10477500" y="94325"/>
            <a:ext cx="1572600" cy="6564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23" name="Google Shape;423;p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54487" y="2478638"/>
            <a:ext cx="1083625" cy="1083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4" name="Google Shape;424;p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815913" y="2478660"/>
            <a:ext cx="1083625" cy="1083603"/>
          </a:xfrm>
          <a:prstGeom prst="rect">
            <a:avLst/>
          </a:prstGeom>
          <a:noFill/>
          <a:ln>
            <a:noFill/>
          </a:ln>
        </p:spPr>
      </p:pic>
      <p:pic>
        <p:nvPicPr>
          <p:cNvPr id="425" name="Google Shape;425;p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672238" y="2465700"/>
            <a:ext cx="1109545" cy="1109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1" name="Google Shape;431;p3"/>
          <p:cNvGrpSpPr/>
          <p:nvPr/>
        </p:nvGrpSpPr>
        <p:grpSpPr>
          <a:xfrm>
            <a:off x="7699827" y="846814"/>
            <a:ext cx="4025781" cy="2720745"/>
            <a:chOff x="7699827" y="846814"/>
            <a:chExt cx="4025781" cy="2720745"/>
          </a:xfrm>
        </p:grpSpPr>
        <p:sp>
          <p:nvSpPr>
            <p:cNvPr id="432" name="Google Shape;432;p3"/>
            <p:cNvSpPr/>
            <p:nvPr/>
          </p:nvSpPr>
          <p:spPr>
            <a:xfrm>
              <a:off x="8182897" y="1713921"/>
              <a:ext cx="1022532" cy="1022532"/>
            </a:xfrm>
            <a:prstGeom prst="ellipse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33" name="Google Shape;433;p3"/>
            <p:cNvSpPr/>
            <p:nvPr/>
          </p:nvSpPr>
          <p:spPr>
            <a:xfrm>
              <a:off x="11201630" y="2022136"/>
              <a:ext cx="399819" cy="406102"/>
            </a:xfrm>
            <a:prstGeom prst="ellipse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34" name="Google Shape;434;p3"/>
            <p:cNvSpPr/>
            <p:nvPr/>
          </p:nvSpPr>
          <p:spPr>
            <a:xfrm>
              <a:off x="9754515" y="2186345"/>
              <a:ext cx="77685" cy="77685"/>
            </a:xfrm>
            <a:prstGeom prst="ellipse">
              <a:avLst/>
            </a:prstGeom>
            <a:gradFill>
              <a:gsLst>
                <a:gs pos="0">
                  <a:srgbClr val="FFFFFF"/>
                </a:gs>
                <a:gs pos="65000">
                  <a:srgbClr val="F7FFFF"/>
                </a:gs>
                <a:gs pos="70000">
                  <a:srgbClr val="C0E3FE"/>
                </a:gs>
                <a:gs pos="100000">
                  <a:srgbClr val="C0E3FE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35" name="Google Shape;435;p3"/>
            <p:cNvSpPr/>
            <p:nvPr/>
          </p:nvSpPr>
          <p:spPr>
            <a:xfrm>
              <a:off x="8676163" y="846814"/>
              <a:ext cx="2678654" cy="2720745"/>
            </a:xfrm>
            <a:prstGeom prst="ellipse">
              <a:avLst/>
            </a:prstGeom>
            <a:noFill/>
            <a:ln cap="flat" cmpd="sng" w="111125">
              <a:solidFill>
                <a:schemeClr val="lt1">
                  <a:alpha val="5882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cxnSp>
          <p:nvCxnSpPr>
            <p:cNvPr id="436" name="Google Shape;436;p3"/>
            <p:cNvCxnSpPr/>
            <p:nvPr/>
          </p:nvCxnSpPr>
          <p:spPr>
            <a:xfrm>
              <a:off x="7699827" y="2225187"/>
              <a:ext cx="4025781" cy="0"/>
            </a:xfrm>
            <a:prstGeom prst="straightConnector1">
              <a:avLst/>
            </a:prstGeom>
            <a:noFill/>
            <a:ln cap="flat" cmpd="sng" w="9525">
              <a:solidFill>
                <a:schemeClr val="lt2">
                  <a:alpha val="29803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437" name="Google Shape;437;p3"/>
            <p:cNvSpPr/>
            <p:nvPr/>
          </p:nvSpPr>
          <p:spPr>
            <a:xfrm>
              <a:off x="8676163" y="2207187"/>
              <a:ext cx="36000" cy="36000"/>
            </a:xfrm>
            <a:prstGeom prst="ellipse">
              <a:avLst/>
            </a:prstGeom>
            <a:gradFill>
              <a:gsLst>
                <a:gs pos="0">
                  <a:srgbClr val="FFFFFF"/>
                </a:gs>
                <a:gs pos="65000">
                  <a:srgbClr val="F7FFFF"/>
                </a:gs>
                <a:gs pos="70000">
                  <a:srgbClr val="C0E3FE"/>
                </a:gs>
                <a:gs pos="100000">
                  <a:srgbClr val="C0E3FE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38" name="Google Shape;438;p3"/>
            <p:cNvSpPr/>
            <p:nvPr/>
          </p:nvSpPr>
          <p:spPr>
            <a:xfrm>
              <a:off x="8837524" y="2905351"/>
              <a:ext cx="248256" cy="252158"/>
            </a:xfrm>
            <a:prstGeom prst="ellipse">
              <a:avLst/>
            </a:prstGeom>
            <a:noFill/>
            <a:ln cap="flat" cmpd="sng" w="9525">
              <a:solidFill>
                <a:srgbClr val="7F7F7F"/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39" name="Google Shape;439;p3"/>
            <p:cNvSpPr/>
            <p:nvPr/>
          </p:nvSpPr>
          <p:spPr>
            <a:xfrm>
              <a:off x="7886691" y="2146902"/>
              <a:ext cx="154147" cy="156570"/>
            </a:xfrm>
            <a:prstGeom prst="ellipse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cxnSp>
          <p:nvCxnSpPr>
            <p:cNvPr id="440" name="Google Shape;440;p3"/>
            <p:cNvCxnSpPr/>
            <p:nvPr/>
          </p:nvCxnSpPr>
          <p:spPr>
            <a:xfrm flipH="1" rot="10800000">
              <a:off x="8513160" y="2225010"/>
              <a:ext cx="1269930" cy="1269930"/>
            </a:xfrm>
            <a:prstGeom prst="straightConnector1">
              <a:avLst/>
            </a:prstGeom>
            <a:noFill/>
            <a:ln cap="flat" cmpd="sng" w="9525">
              <a:solidFill>
                <a:schemeClr val="lt2">
                  <a:alpha val="29803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441" name="Google Shape;441;p3"/>
          <p:cNvSpPr/>
          <p:nvPr>
            <p:ph idx="2" type="pic"/>
          </p:nvPr>
        </p:nvSpPr>
        <p:spPr>
          <a:xfrm>
            <a:off x="6488111" y="1288050"/>
            <a:ext cx="5703900" cy="4320000"/>
          </a:xfrm>
          <a:prstGeom prst="rect">
            <a:avLst/>
          </a:prstGeom>
        </p:spPr>
        <p:txBody>
          <a:bodyPr anchorCtr="1" anchor="ctr" bIns="0" lIns="180000" spcFirstLastPara="1" rIns="180000" wrap="square" tIns="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42" name="Google Shape;442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45263" y="1752873"/>
            <a:ext cx="5389574" cy="3031625"/>
          </a:xfrm>
          <a:prstGeom prst="rect">
            <a:avLst/>
          </a:prstGeom>
          <a:noFill/>
          <a:ln>
            <a:noFill/>
          </a:ln>
        </p:spPr>
      </p:pic>
      <p:sp>
        <p:nvSpPr>
          <p:cNvPr id="443" name="Google Shape;443;p3"/>
          <p:cNvSpPr/>
          <p:nvPr/>
        </p:nvSpPr>
        <p:spPr>
          <a:xfrm>
            <a:off x="10477500" y="94325"/>
            <a:ext cx="1572600" cy="6564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4" name="Google Shape;444;p3"/>
          <p:cNvSpPr txBox="1"/>
          <p:nvPr>
            <p:ph idx="12" type="sldNum"/>
          </p:nvPr>
        </p:nvSpPr>
        <p:spPr>
          <a:xfrm>
            <a:off x="11601450" y="6687111"/>
            <a:ext cx="548700" cy="153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/>
              <a:t>page </a:t>
            </a:r>
            <a:fld id="{00000000-1234-1234-1234-123412341234}" type="slidenum">
              <a:rPr b="1" i="1" lang="en-US"/>
              <a:t>‹#›</a:t>
            </a:fld>
            <a:endParaRPr b="1" i="1"/>
          </a:p>
        </p:txBody>
      </p:sp>
      <p:sp>
        <p:nvSpPr>
          <p:cNvPr id="445" name="Google Shape;445;p3"/>
          <p:cNvSpPr txBox="1"/>
          <p:nvPr>
            <p:ph type="ctrTitle"/>
          </p:nvPr>
        </p:nvSpPr>
        <p:spPr>
          <a:xfrm>
            <a:off x="444627" y="532538"/>
            <a:ext cx="4993800" cy="5472300"/>
          </a:xfrm>
          <a:prstGeom prst="rect">
            <a:avLst/>
          </a:prstGeom>
        </p:spPr>
        <p:txBody>
          <a:bodyPr anchorCtr="0" anchor="t" bIns="1188000" lIns="0" spcFirstLastPara="1" rIns="252000" wrap="square" tIns="288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“First” Day to Now</a:t>
            </a:r>
            <a:endParaRPr sz="3000"/>
          </a:p>
        </p:txBody>
      </p:sp>
      <p:sp>
        <p:nvSpPr>
          <p:cNvPr id="446" name="Google Shape;446;p3"/>
          <p:cNvSpPr txBox="1"/>
          <p:nvPr>
            <p:ph idx="3" type="body"/>
          </p:nvPr>
        </p:nvSpPr>
        <p:spPr>
          <a:xfrm>
            <a:off x="1283600" y="1556700"/>
            <a:ext cx="4283400" cy="3744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4572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Web Application Marketability</a:t>
            </a:r>
            <a:endParaRPr/>
          </a:p>
          <a:p>
            <a: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○"/>
            </a:pPr>
            <a:r>
              <a:rPr lang="en-US"/>
              <a:t>Contacted physics department chair, Dr. Dzyubenko.</a:t>
            </a:r>
            <a:endParaRPr/>
          </a:p>
          <a:p>
            <a: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○"/>
            </a:pPr>
            <a:r>
              <a:rPr lang="en-US"/>
              <a:t>AIAA Student Conference Call for Papers abstract submission. </a:t>
            </a:r>
            <a:endParaRPr/>
          </a:p>
          <a:p>
            <a: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○"/>
            </a:pPr>
            <a:r>
              <a:rPr lang="en-US"/>
              <a:t>Kern County School District teacher meeting.</a:t>
            </a:r>
            <a:endParaRPr/>
          </a:p>
          <a:p>
            <a:pPr indent="-342900" lvl="0" marL="4572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Improved design of web page.</a:t>
            </a:r>
            <a:endParaRPr/>
          </a:p>
          <a:p>
            <a:pPr indent="-342900" lvl="0" marL="4572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Swapping of 3rd party libraries for in house functionality.</a:t>
            </a:r>
            <a:endParaRPr/>
          </a:p>
          <a:p>
            <a:pPr indent="-342900" lvl="0" marL="4572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Website hosting deployment options.</a:t>
            </a:r>
            <a:endParaRPr/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2" name="Google Shape;452;g6ea4e169a9_1_9"/>
          <p:cNvGrpSpPr/>
          <p:nvPr/>
        </p:nvGrpSpPr>
        <p:grpSpPr>
          <a:xfrm>
            <a:off x="9220241" y="1125292"/>
            <a:ext cx="2381200" cy="2335419"/>
            <a:chOff x="1952144" y="833521"/>
            <a:chExt cx="2845942" cy="2791226"/>
          </a:xfrm>
        </p:grpSpPr>
        <p:sp>
          <p:nvSpPr>
            <p:cNvPr id="453" name="Google Shape;453;g6ea4e169a9_1_9"/>
            <p:cNvSpPr/>
            <p:nvPr/>
          </p:nvSpPr>
          <p:spPr>
            <a:xfrm>
              <a:off x="3775686" y="2602347"/>
              <a:ext cx="1022400" cy="1022400"/>
            </a:xfrm>
            <a:prstGeom prst="ellipse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54" name="Google Shape;454;g6ea4e169a9_1_9"/>
            <p:cNvSpPr/>
            <p:nvPr/>
          </p:nvSpPr>
          <p:spPr>
            <a:xfrm>
              <a:off x="2172489" y="1005639"/>
              <a:ext cx="399900" cy="406200"/>
            </a:xfrm>
            <a:prstGeom prst="ellipse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55" name="Google Shape;455;g6ea4e169a9_1_9"/>
            <p:cNvSpPr/>
            <p:nvPr/>
          </p:nvSpPr>
          <p:spPr>
            <a:xfrm>
              <a:off x="4257769" y="3084430"/>
              <a:ext cx="58500" cy="58500"/>
            </a:xfrm>
            <a:prstGeom prst="ellipse">
              <a:avLst/>
            </a:prstGeom>
            <a:gradFill>
              <a:gsLst>
                <a:gs pos="0">
                  <a:srgbClr val="FFFFFF"/>
                </a:gs>
                <a:gs pos="65000">
                  <a:srgbClr val="F7FFFF"/>
                </a:gs>
                <a:gs pos="70000">
                  <a:srgbClr val="C0E3FE"/>
                </a:gs>
                <a:gs pos="100000">
                  <a:srgbClr val="C0E3FE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56" name="Google Shape;456;g6ea4e169a9_1_9"/>
            <p:cNvSpPr/>
            <p:nvPr/>
          </p:nvSpPr>
          <p:spPr>
            <a:xfrm>
              <a:off x="1952144" y="833521"/>
              <a:ext cx="2678700" cy="2720700"/>
            </a:xfrm>
            <a:prstGeom prst="ellipse">
              <a:avLst/>
            </a:prstGeom>
            <a:noFill/>
            <a:ln cap="flat" cmpd="sng" w="111125">
              <a:solidFill>
                <a:schemeClr val="lt1">
                  <a:alpha val="588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cxnSp>
          <p:nvCxnSpPr>
            <p:cNvPr id="457" name="Google Shape;457;g6ea4e169a9_1_9"/>
            <p:cNvCxnSpPr/>
            <p:nvPr/>
          </p:nvCxnSpPr>
          <p:spPr>
            <a:xfrm>
              <a:off x="2085771" y="923049"/>
              <a:ext cx="2332500" cy="2332500"/>
            </a:xfrm>
            <a:prstGeom prst="straightConnector1">
              <a:avLst/>
            </a:prstGeom>
            <a:noFill/>
            <a:ln cap="flat" cmpd="sng" w="9525">
              <a:solidFill>
                <a:schemeClr val="lt2">
                  <a:alpha val="298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458" name="Google Shape;458;g6ea4e169a9_1_9"/>
          <p:cNvSpPr txBox="1"/>
          <p:nvPr>
            <p:ph type="ctrTitle"/>
          </p:nvPr>
        </p:nvSpPr>
        <p:spPr>
          <a:xfrm>
            <a:off x="6515800" y="4055373"/>
            <a:ext cx="5085600" cy="720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Corbel"/>
              <a:buNone/>
            </a:pPr>
            <a:r>
              <a:rPr lang="en-US" sz="4500"/>
              <a:t>ACHIEVEMENTS/</a:t>
            </a:r>
            <a:endParaRPr sz="4500"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Corbel"/>
              <a:buNone/>
            </a:pPr>
            <a:r>
              <a:rPr lang="en-US" sz="4500"/>
              <a:t>GOALS</a:t>
            </a:r>
            <a:endParaRPr/>
          </a:p>
        </p:txBody>
      </p:sp>
      <p:sp>
        <p:nvSpPr>
          <p:cNvPr id="459" name="Google Shape;459;g6ea4e169a9_1_9"/>
          <p:cNvSpPr txBox="1"/>
          <p:nvPr>
            <p:ph idx="2" type="subTitle"/>
          </p:nvPr>
        </p:nvSpPr>
        <p:spPr>
          <a:xfrm>
            <a:off x="6515800" y="4912800"/>
            <a:ext cx="5085600" cy="18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For our project this semester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t/>
            </a:r>
            <a:endParaRPr/>
          </a:p>
        </p:txBody>
      </p:sp>
      <p:sp>
        <p:nvSpPr>
          <p:cNvPr id="460" name="Google Shape;460;g6ea4e169a9_1_9"/>
          <p:cNvSpPr txBox="1"/>
          <p:nvPr>
            <p:ph idx="1" type="body"/>
          </p:nvPr>
        </p:nvSpPr>
        <p:spPr>
          <a:xfrm>
            <a:off x="860375" y="1307150"/>
            <a:ext cx="5022600" cy="64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04800" lvl="0" marL="266700" rtl="0" algn="l"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More buttons!! Add camera controls to UI</a:t>
            </a:r>
            <a:endParaRPr sz="2400"/>
          </a:p>
          <a:p>
            <a:pPr indent="0" lvl="0" marL="2667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-304800" lvl="0" marL="266700" rtl="0" algn="l"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Correct scaling of objects’ size and velocity</a:t>
            </a:r>
            <a:endParaRPr sz="2400"/>
          </a:p>
          <a:p>
            <a:pPr indent="0" lvl="0" marL="2667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-304800" lvl="0" marL="266700" rtl="0" algn="l"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Create a variety of database queries that will enhance the user’s experience</a:t>
            </a:r>
            <a:endParaRPr sz="2400"/>
          </a:p>
          <a:p>
            <a:pPr indent="0" lvl="0" marL="2667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-304800" lvl="0" marL="266700" rtl="0" algn="l"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Missile Command Mode</a:t>
            </a:r>
            <a:endParaRPr sz="2400"/>
          </a:p>
          <a:p>
            <a:pPr indent="0" lvl="0" marL="2667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266700" rtl="0" algn="l">
              <a:lnSpc>
                <a:spcPct val="16706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50">
              <a:solidFill>
                <a:srgbClr val="FFFFFF"/>
              </a:solidFill>
              <a:highlight>
                <a:srgbClr val="000000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266700" rtl="0" algn="l">
              <a:lnSpc>
                <a:spcPct val="167069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450">
              <a:solidFill>
                <a:srgbClr val="444444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1" name="Google Shape;461;g6ea4e169a9_1_9"/>
          <p:cNvSpPr txBox="1"/>
          <p:nvPr>
            <p:ph idx="12" type="sldNum"/>
          </p:nvPr>
        </p:nvSpPr>
        <p:spPr>
          <a:xfrm>
            <a:off x="11601450" y="6687111"/>
            <a:ext cx="5487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62" name="Google Shape;462;g6ea4e169a9_1_9"/>
          <p:cNvSpPr/>
          <p:nvPr/>
        </p:nvSpPr>
        <p:spPr>
          <a:xfrm>
            <a:off x="10477500" y="94325"/>
            <a:ext cx="1572600" cy="6564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16"/>
          <p:cNvSpPr txBox="1"/>
          <p:nvPr>
            <p:ph idx="12" type="sldNum"/>
          </p:nvPr>
        </p:nvSpPr>
        <p:spPr>
          <a:xfrm>
            <a:off x="11601450" y="6687111"/>
            <a:ext cx="5487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/>
              <a:t>page </a:t>
            </a:r>
            <a:fld id="{00000000-1234-1234-1234-123412341234}" type="slidenum">
              <a:rPr b="1" i="1" lang="en-US"/>
              <a:t>‹#›</a:t>
            </a:fld>
            <a:endParaRPr b="1" i="1"/>
          </a:p>
        </p:txBody>
      </p:sp>
      <p:sp>
        <p:nvSpPr>
          <p:cNvPr id="469" name="Google Shape;469;p16"/>
          <p:cNvSpPr/>
          <p:nvPr/>
        </p:nvSpPr>
        <p:spPr>
          <a:xfrm flipH="1" rot="984554">
            <a:off x="9373218" y="4096114"/>
            <a:ext cx="1822326" cy="94452"/>
          </a:xfrm>
          <a:prstGeom prst="roundRect">
            <a:avLst>
              <a:gd fmla="val 50000" name="adj"/>
            </a:avLst>
          </a:prstGeom>
          <a:solidFill>
            <a:srgbClr val="D9D9D9"/>
          </a:solidFill>
          <a:ln>
            <a:noFill/>
          </a:ln>
        </p:spPr>
        <p:txBody>
          <a:bodyPr anchorCtr="0" anchor="ctr" bIns="121875" lIns="121875" spcFirstLastPara="1" rIns="121875" wrap="square" tIns="1218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0" name="Google Shape;470;p16"/>
          <p:cNvSpPr/>
          <p:nvPr/>
        </p:nvSpPr>
        <p:spPr>
          <a:xfrm rot="-984554">
            <a:off x="7704258" y="4096114"/>
            <a:ext cx="1822326" cy="94452"/>
          </a:xfrm>
          <a:prstGeom prst="roundRect">
            <a:avLst>
              <a:gd fmla="val 50000" name="adj"/>
            </a:avLst>
          </a:prstGeom>
          <a:solidFill>
            <a:srgbClr val="D9D9D9"/>
          </a:solidFill>
          <a:ln>
            <a:noFill/>
          </a:ln>
        </p:spPr>
        <p:txBody>
          <a:bodyPr anchorCtr="0" anchor="ctr" bIns="121875" lIns="121875" spcFirstLastPara="1" rIns="121875" wrap="square" tIns="1218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1" name="Google Shape;471;p16"/>
          <p:cNvSpPr/>
          <p:nvPr/>
        </p:nvSpPr>
        <p:spPr>
          <a:xfrm flipH="1" rot="984554">
            <a:off x="6015957" y="4096114"/>
            <a:ext cx="1822326" cy="94452"/>
          </a:xfrm>
          <a:prstGeom prst="roundRect">
            <a:avLst>
              <a:gd fmla="val 50000" name="adj"/>
            </a:avLst>
          </a:prstGeom>
          <a:solidFill>
            <a:srgbClr val="D9D9D9"/>
          </a:solidFill>
          <a:ln>
            <a:noFill/>
          </a:ln>
        </p:spPr>
        <p:txBody>
          <a:bodyPr anchorCtr="0" anchor="ctr" bIns="121875" lIns="121875" spcFirstLastPara="1" rIns="121875" wrap="square" tIns="1218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2" name="Google Shape;472;p16"/>
          <p:cNvSpPr/>
          <p:nvPr/>
        </p:nvSpPr>
        <p:spPr>
          <a:xfrm rot="-984554">
            <a:off x="4346997" y="4096114"/>
            <a:ext cx="1822326" cy="94452"/>
          </a:xfrm>
          <a:prstGeom prst="roundRect">
            <a:avLst>
              <a:gd fmla="val 50000" name="adj"/>
            </a:avLst>
          </a:prstGeom>
          <a:solidFill>
            <a:srgbClr val="D9D9D9"/>
          </a:solidFill>
          <a:ln>
            <a:noFill/>
          </a:ln>
        </p:spPr>
        <p:txBody>
          <a:bodyPr anchorCtr="0" anchor="ctr" bIns="121875" lIns="121875" spcFirstLastPara="1" rIns="121875" wrap="square" tIns="1218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3" name="Google Shape;473;p16"/>
          <p:cNvSpPr/>
          <p:nvPr/>
        </p:nvSpPr>
        <p:spPr>
          <a:xfrm flipH="1" rot="984554">
            <a:off x="2665414" y="4096114"/>
            <a:ext cx="1822326" cy="94452"/>
          </a:xfrm>
          <a:prstGeom prst="roundRect">
            <a:avLst>
              <a:gd fmla="val 50000" name="adj"/>
            </a:avLst>
          </a:prstGeom>
          <a:solidFill>
            <a:srgbClr val="D9D9D9"/>
          </a:solidFill>
          <a:ln>
            <a:noFill/>
          </a:ln>
        </p:spPr>
        <p:txBody>
          <a:bodyPr anchorCtr="0" anchor="ctr" bIns="121875" lIns="121875" spcFirstLastPara="1" rIns="121875" wrap="square" tIns="1218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74" name="Google Shape;474;p16"/>
          <p:cNvGrpSpPr/>
          <p:nvPr/>
        </p:nvGrpSpPr>
        <p:grpSpPr>
          <a:xfrm>
            <a:off x="6373790" y="4215487"/>
            <a:ext cx="2794955" cy="2008405"/>
            <a:chOff x="4734203" y="2543425"/>
            <a:chExt cx="1712700" cy="1230715"/>
          </a:xfrm>
        </p:grpSpPr>
        <p:sp>
          <p:nvSpPr>
            <p:cNvPr id="475" name="Google Shape;475;p16"/>
            <p:cNvSpPr/>
            <p:nvPr/>
          </p:nvSpPr>
          <p:spPr>
            <a:xfrm rot="-1789476">
              <a:off x="5510320" y="2572699"/>
              <a:ext cx="160451" cy="160451"/>
            </a:xfrm>
            <a:prstGeom prst="ellipse">
              <a:avLst/>
            </a:prstGeom>
            <a:solidFill>
              <a:srgbClr val="FFFFFF"/>
            </a:solidFill>
            <a:ln cap="flat" cmpd="sng" w="38100">
              <a:solidFill>
                <a:srgbClr val="85858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875" lIns="121875" spcFirstLastPara="1" rIns="121875" wrap="square" tIns="1218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" name="Google Shape;476;p16"/>
            <p:cNvSpPr txBox="1"/>
            <p:nvPr/>
          </p:nvSpPr>
          <p:spPr>
            <a:xfrm>
              <a:off x="5234191" y="2737212"/>
              <a:ext cx="696900" cy="276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875" lIns="121875" spcFirstLastPara="1" rIns="121875" wrap="square" tIns="121875">
              <a:no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en-US" sz="1400" u="none" cap="none" strike="noStrike">
                  <a:solidFill>
                    <a:srgbClr val="5E5E5E"/>
                  </a:solidFill>
                  <a:latin typeface="Roboto"/>
                  <a:ea typeface="Roboto"/>
                  <a:cs typeface="Roboto"/>
                  <a:sym typeface="Roboto"/>
                </a:rPr>
                <a:t>04/</a:t>
              </a:r>
              <a:r>
                <a:rPr b="1" lang="en-US">
                  <a:solidFill>
                    <a:srgbClr val="5E5E5E"/>
                  </a:solidFill>
                  <a:latin typeface="Roboto"/>
                  <a:ea typeface="Roboto"/>
                  <a:cs typeface="Roboto"/>
                  <a:sym typeface="Roboto"/>
                </a:rPr>
                <a:t>30</a:t>
              </a:r>
              <a:endParaRPr b="1">
                <a:solidFill>
                  <a:srgbClr val="5E5E5E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marR="0" rtl="0" algn="ctr">
                <a:lnSpc>
                  <a:spcPct val="115000"/>
                </a:lnSpc>
                <a:spcBef>
                  <a:spcPts val="2100"/>
                </a:spcBef>
                <a:spcAft>
                  <a:spcPts val="210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lang="en-US">
                  <a:solidFill>
                    <a:srgbClr val="5E5E5E"/>
                  </a:solidFill>
                  <a:latin typeface="Roboto"/>
                  <a:ea typeface="Roboto"/>
                  <a:cs typeface="Roboto"/>
                  <a:sym typeface="Roboto"/>
                </a:rPr>
                <a:t>0</a:t>
              </a:r>
              <a:r>
                <a:rPr b="1" i="0" lang="en-US" sz="1400" u="none" cap="none" strike="noStrike">
                  <a:solidFill>
                    <a:srgbClr val="5E5E5E"/>
                  </a:solidFill>
                  <a:latin typeface="Roboto"/>
                  <a:ea typeface="Roboto"/>
                  <a:cs typeface="Roboto"/>
                  <a:sym typeface="Roboto"/>
                </a:rPr>
                <a:t>0</a:t>
              </a:r>
              <a:endParaRPr b="1" baseline="30000" i="0" sz="1400" u="none" cap="none" strike="noStrike">
                <a:solidFill>
                  <a:srgbClr val="FFFF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77" name="Google Shape;477;p16"/>
            <p:cNvSpPr/>
            <p:nvPr/>
          </p:nvSpPr>
          <p:spPr>
            <a:xfrm>
              <a:off x="4734203" y="3070640"/>
              <a:ext cx="1712700" cy="703500"/>
            </a:xfrm>
            <a:prstGeom prst="roundRect">
              <a:avLst>
                <a:gd fmla="val 4485" name="adj"/>
              </a:avLst>
            </a:prstGeom>
            <a:solidFill>
              <a:srgbClr val="D9D9D9"/>
            </a:solidFill>
            <a:ln>
              <a:noFill/>
            </a:ln>
          </p:spPr>
          <p:txBody>
            <a:bodyPr anchorCtr="0" anchor="ctr" bIns="121875" lIns="121875" spcFirstLastPara="1" rIns="121875" wrap="square" tIns="1218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8" name="Google Shape;478;p16"/>
            <p:cNvSpPr txBox="1"/>
            <p:nvPr/>
          </p:nvSpPr>
          <p:spPr>
            <a:xfrm>
              <a:off x="4778453" y="3107840"/>
              <a:ext cx="1624200" cy="62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875" lIns="121875" spcFirstLastPara="1" rIns="121875" wrap="square" tIns="121875">
              <a:noAutofit/>
            </a:bodyPr>
            <a:lstStyle/>
            <a:p>
              <a:pPr indent="0" lvl="0" marL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lang="en-US" sz="1200">
                  <a:solidFill>
                    <a:srgbClr val="5E5E5E"/>
                  </a:solidFill>
                  <a:latin typeface="Roboto"/>
                  <a:ea typeface="Roboto"/>
                  <a:cs typeface="Roboto"/>
                  <a:sym typeface="Roboto"/>
                </a:rPr>
                <a:t>-&gt; Begin final modifications</a:t>
              </a:r>
              <a:endParaRPr sz="1200">
                <a:solidFill>
                  <a:srgbClr val="5E5E5E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lang="en-US" sz="1200">
                  <a:solidFill>
                    <a:srgbClr val="5E5E5E"/>
                  </a:solidFill>
                  <a:latin typeface="Roboto"/>
                  <a:ea typeface="Roboto"/>
                  <a:cs typeface="Roboto"/>
                  <a:sym typeface="Roboto"/>
                </a:rPr>
                <a:t>-&gt; Maintenance and Consumer   </a:t>
              </a:r>
              <a:endParaRPr sz="1200">
                <a:solidFill>
                  <a:srgbClr val="5E5E5E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lang="en-US" sz="1200">
                  <a:solidFill>
                    <a:srgbClr val="5E5E5E"/>
                  </a:solidFill>
                  <a:latin typeface="Roboto"/>
                  <a:ea typeface="Roboto"/>
                  <a:cs typeface="Roboto"/>
                  <a:sym typeface="Roboto"/>
                </a:rPr>
                <a:t>    Review</a:t>
              </a:r>
              <a:endParaRPr sz="1200">
                <a:solidFill>
                  <a:srgbClr val="5E5E5E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lang="en-US" sz="1200">
                  <a:solidFill>
                    <a:srgbClr val="5E5E5E"/>
                  </a:solidFill>
                  <a:latin typeface="Roboto"/>
                  <a:ea typeface="Roboto"/>
                  <a:cs typeface="Roboto"/>
                  <a:sym typeface="Roboto"/>
                </a:rPr>
                <a:t>-&gt; </a:t>
              </a:r>
              <a:r>
                <a:rPr lang="en-US" sz="1200">
                  <a:solidFill>
                    <a:srgbClr val="FF0000"/>
                  </a:solidFill>
                  <a:latin typeface="Roboto"/>
                  <a:ea typeface="Roboto"/>
                  <a:cs typeface="Roboto"/>
                  <a:sym typeface="Roboto"/>
                </a:rPr>
                <a:t>100% </a:t>
              </a:r>
              <a:r>
                <a:rPr lang="en-US" sz="1200">
                  <a:solidFill>
                    <a:srgbClr val="5E5E5E"/>
                  </a:solidFill>
                  <a:latin typeface="Roboto"/>
                  <a:ea typeface="Roboto"/>
                  <a:cs typeface="Roboto"/>
                  <a:sym typeface="Roboto"/>
                </a:rPr>
                <a:t>Completion</a:t>
              </a:r>
              <a:endParaRPr sz="1200">
                <a:solidFill>
                  <a:srgbClr val="5E5E5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79" name="Google Shape;479;p16"/>
            <p:cNvSpPr/>
            <p:nvPr/>
          </p:nvSpPr>
          <p:spPr>
            <a:xfrm>
              <a:off x="5545553" y="3005991"/>
              <a:ext cx="90000" cy="67500"/>
            </a:xfrm>
            <a:prstGeom prst="triangle">
              <a:avLst>
                <a:gd fmla="val 50000" name="adj"/>
              </a:avLst>
            </a:prstGeom>
            <a:solidFill>
              <a:srgbClr val="D9D9D9"/>
            </a:solidFill>
            <a:ln>
              <a:noFill/>
            </a:ln>
          </p:spPr>
          <p:txBody>
            <a:bodyPr anchorCtr="0" anchor="ctr" bIns="121875" lIns="121875" spcFirstLastPara="1" rIns="121875" wrap="square" tIns="1218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80" name="Google Shape;480;p16"/>
          <p:cNvSpPr/>
          <p:nvPr/>
        </p:nvSpPr>
        <p:spPr>
          <a:xfrm rot="-984554">
            <a:off x="996454" y="4096114"/>
            <a:ext cx="1822326" cy="94452"/>
          </a:xfrm>
          <a:prstGeom prst="roundRect">
            <a:avLst>
              <a:gd fmla="val 50000" name="adj"/>
            </a:avLst>
          </a:prstGeom>
          <a:solidFill>
            <a:srgbClr val="1155CC"/>
          </a:solidFill>
          <a:ln>
            <a:noFill/>
          </a:ln>
        </p:spPr>
        <p:txBody>
          <a:bodyPr anchorCtr="0" anchor="ctr" bIns="121875" lIns="121875" spcFirstLastPara="1" rIns="121875" wrap="square" tIns="1218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81" name="Google Shape;481;p16"/>
          <p:cNvGrpSpPr/>
          <p:nvPr/>
        </p:nvGrpSpPr>
        <p:grpSpPr>
          <a:xfrm>
            <a:off x="4677549" y="2038131"/>
            <a:ext cx="2867155" cy="2034576"/>
            <a:chOff x="3692203" y="1221570"/>
            <a:chExt cx="1756943" cy="1246753"/>
          </a:xfrm>
        </p:grpSpPr>
        <p:sp>
          <p:nvSpPr>
            <p:cNvPr id="482" name="Google Shape;482;p16"/>
            <p:cNvSpPr/>
            <p:nvPr/>
          </p:nvSpPr>
          <p:spPr>
            <a:xfrm rot="-1789476">
              <a:off x="4468320" y="2278597"/>
              <a:ext cx="160451" cy="160451"/>
            </a:xfrm>
            <a:prstGeom prst="ellipse">
              <a:avLst/>
            </a:prstGeom>
            <a:solidFill>
              <a:srgbClr val="FFFFFF"/>
            </a:solidFill>
            <a:ln cap="flat" cmpd="sng" w="38100">
              <a:solidFill>
                <a:srgbClr val="85858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875" lIns="121875" spcFirstLastPara="1" rIns="121875" wrap="square" tIns="1218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" name="Google Shape;483;p16"/>
            <p:cNvSpPr txBox="1"/>
            <p:nvPr/>
          </p:nvSpPr>
          <p:spPr>
            <a:xfrm>
              <a:off x="4204633" y="1986924"/>
              <a:ext cx="696900" cy="276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875" lIns="121875" spcFirstLastPara="1" rIns="121875" wrap="square" tIns="121875">
              <a:no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210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en-US" sz="1400" u="none" cap="none" strike="noStrike">
                  <a:solidFill>
                    <a:srgbClr val="5E5E5E"/>
                  </a:solidFill>
                  <a:latin typeface="Roboto"/>
                  <a:ea typeface="Roboto"/>
                  <a:cs typeface="Roboto"/>
                  <a:sym typeface="Roboto"/>
                </a:rPr>
                <a:t>0</a:t>
              </a:r>
              <a:r>
                <a:rPr b="1" lang="en-US">
                  <a:solidFill>
                    <a:srgbClr val="5E5E5E"/>
                  </a:solidFill>
                  <a:latin typeface="Roboto"/>
                  <a:ea typeface="Roboto"/>
                  <a:cs typeface="Roboto"/>
                  <a:sym typeface="Roboto"/>
                </a:rPr>
                <a:t>3</a:t>
              </a:r>
              <a:r>
                <a:rPr b="1" i="0" lang="en-US" sz="1400" u="none" cap="none" strike="noStrike">
                  <a:solidFill>
                    <a:srgbClr val="5E5E5E"/>
                  </a:solidFill>
                  <a:latin typeface="Roboto"/>
                  <a:ea typeface="Roboto"/>
                  <a:cs typeface="Roboto"/>
                  <a:sym typeface="Roboto"/>
                </a:rPr>
                <a:t>/</a:t>
              </a:r>
              <a:r>
                <a:rPr b="1" lang="en-US">
                  <a:solidFill>
                    <a:srgbClr val="5E5E5E"/>
                  </a:solidFill>
                  <a:latin typeface="Roboto"/>
                  <a:ea typeface="Roboto"/>
                  <a:cs typeface="Roboto"/>
                  <a:sym typeface="Roboto"/>
                </a:rPr>
                <a:t>1</a:t>
              </a:r>
              <a:r>
                <a:rPr b="1" i="0" lang="en-US" sz="1400" u="none" cap="none" strike="noStrike">
                  <a:solidFill>
                    <a:srgbClr val="5E5E5E"/>
                  </a:solidFill>
                  <a:latin typeface="Roboto"/>
                  <a:ea typeface="Roboto"/>
                  <a:cs typeface="Roboto"/>
                  <a:sym typeface="Roboto"/>
                </a:rPr>
                <a:t>9</a:t>
              </a:r>
              <a:endParaRPr b="1" baseline="30000" i="0" sz="1400" u="none" cap="none" strike="noStrike">
                <a:solidFill>
                  <a:srgbClr val="FFFF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84" name="Google Shape;484;p16"/>
            <p:cNvSpPr/>
            <p:nvPr/>
          </p:nvSpPr>
          <p:spPr>
            <a:xfrm>
              <a:off x="3692203" y="1221570"/>
              <a:ext cx="1712700" cy="703500"/>
            </a:xfrm>
            <a:prstGeom prst="roundRect">
              <a:avLst>
                <a:gd fmla="val 4485" name="adj"/>
              </a:avLst>
            </a:prstGeom>
            <a:solidFill>
              <a:srgbClr val="D9D9D9"/>
            </a:solidFill>
            <a:ln>
              <a:noFill/>
            </a:ln>
          </p:spPr>
          <p:txBody>
            <a:bodyPr anchorCtr="0" anchor="ctr" bIns="121875" lIns="121875" spcFirstLastPara="1" rIns="121875" wrap="square" tIns="1218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5" name="Google Shape;485;p16"/>
            <p:cNvSpPr/>
            <p:nvPr/>
          </p:nvSpPr>
          <p:spPr>
            <a:xfrm rot="10800000">
              <a:off x="4503528" y="1920663"/>
              <a:ext cx="90000" cy="67500"/>
            </a:xfrm>
            <a:prstGeom prst="triangle">
              <a:avLst>
                <a:gd fmla="val 50000" name="adj"/>
              </a:avLst>
            </a:prstGeom>
            <a:solidFill>
              <a:srgbClr val="D9D9D9"/>
            </a:solidFill>
            <a:ln>
              <a:noFill/>
            </a:ln>
          </p:spPr>
          <p:txBody>
            <a:bodyPr anchorCtr="0" anchor="ctr" bIns="121875" lIns="121875" spcFirstLastPara="1" rIns="121875" wrap="square" tIns="1218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6" name="Google Shape;486;p16"/>
            <p:cNvSpPr txBox="1"/>
            <p:nvPr/>
          </p:nvSpPr>
          <p:spPr>
            <a:xfrm>
              <a:off x="3736446" y="1258762"/>
              <a:ext cx="1712700" cy="62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875" lIns="121875" spcFirstLastPara="1" rIns="121875" wrap="square" tIns="1218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lang="en-US" sz="1200">
                  <a:solidFill>
                    <a:srgbClr val="5E5E5E"/>
                  </a:solidFill>
                  <a:latin typeface="Roboto"/>
                  <a:ea typeface="Roboto"/>
                  <a:cs typeface="Roboto"/>
                  <a:sym typeface="Roboto"/>
                </a:rPr>
                <a:t>-&gt;  2nd Reintegration of components</a:t>
              </a:r>
              <a:endParaRPr sz="1200">
                <a:solidFill>
                  <a:srgbClr val="5E5E5E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lang="en-US" sz="1200">
                  <a:solidFill>
                    <a:srgbClr val="5E5E5E"/>
                  </a:solidFill>
                  <a:latin typeface="Roboto"/>
                  <a:ea typeface="Roboto"/>
                  <a:cs typeface="Roboto"/>
                  <a:sym typeface="Roboto"/>
                </a:rPr>
                <a:t>-&gt; Preparations for Senior Expo       </a:t>
              </a:r>
              <a:endParaRPr sz="1200">
                <a:solidFill>
                  <a:srgbClr val="5E5E5E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lang="en-US" sz="1200">
                  <a:solidFill>
                    <a:srgbClr val="5E5E5E"/>
                  </a:solidFill>
                  <a:latin typeface="Roboto"/>
                  <a:ea typeface="Roboto"/>
                  <a:cs typeface="Roboto"/>
                  <a:sym typeface="Roboto"/>
                </a:rPr>
                <a:t>    presentation</a:t>
              </a:r>
              <a:endParaRPr sz="1200">
                <a:solidFill>
                  <a:srgbClr val="5E5E5E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lang="en-US" sz="1200">
                  <a:solidFill>
                    <a:srgbClr val="5E5E5E"/>
                  </a:solidFill>
                  <a:latin typeface="Roboto"/>
                  <a:ea typeface="Roboto"/>
                  <a:cs typeface="Roboto"/>
                  <a:sym typeface="Roboto"/>
                </a:rPr>
                <a:t>- &gt; </a:t>
              </a:r>
              <a:r>
                <a:rPr lang="en-US" sz="1200">
                  <a:solidFill>
                    <a:srgbClr val="FF0000"/>
                  </a:solidFill>
                  <a:latin typeface="Roboto"/>
                  <a:ea typeface="Roboto"/>
                  <a:cs typeface="Roboto"/>
                  <a:sym typeface="Roboto"/>
                </a:rPr>
                <a:t>95%</a:t>
              </a:r>
              <a:r>
                <a:rPr lang="en-US" sz="1200">
                  <a:solidFill>
                    <a:srgbClr val="5E5E5E"/>
                  </a:solidFill>
                  <a:latin typeface="Roboto"/>
                  <a:ea typeface="Roboto"/>
                  <a:cs typeface="Roboto"/>
                  <a:sym typeface="Roboto"/>
                </a:rPr>
                <a:t> Completion</a:t>
              </a:r>
              <a:endParaRPr sz="1200">
                <a:solidFill>
                  <a:srgbClr val="5E5E5E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>
                <a:solidFill>
                  <a:srgbClr val="5E5E5E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2100"/>
                </a:spcBef>
                <a:spcAft>
                  <a:spcPts val="210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>
                <a:solidFill>
                  <a:srgbClr val="5E5E5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487" name="Google Shape;487;p16"/>
          <p:cNvGrpSpPr/>
          <p:nvPr/>
        </p:nvGrpSpPr>
        <p:grpSpPr>
          <a:xfrm>
            <a:off x="3019889" y="4215487"/>
            <a:ext cx="2794955" cy="2008405"/>
            <a:chOff x="4734203" y="2543425"/>
            <a:chExt cx="1712700" cy="1230715"/>
          </a:xfrm>
        </p:grpSpPr>
        <p:sp>
          <p:nvSpPr>
            <p:cNvPr id="488" name="Google Shape;488;p16"/>
            <p:cNvSpPr/>
            <p:nvPr/>
          </p:nvSpPr>
          <p:spPr>
            <a:xfrm rot="-1789476">
              <a:off x="5510320" y="2572699"/>
              <a:ext cx="160451" cy="160451"/>
            </a:xfrm>
            <a:prstGeom prst="ellipse">
              <a:avLst/>
            </a:prstGeom>
            <a:solidFill>
              <a:srgbClr val="FFFFFF"/>
            </a:solidFill>
            <a:ln cap="flat" cmpd="sng" w="38100">
              <a:solidFill>
                <a:srgbClr val="85858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875" lIns="121875" spcFirstLastPara="1" rIns="121875" wrap="square" tIns="1218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" name="Google Shape;489;p16"/>
            <p:cNvSpPr txBox="1"/>
            <p:nvPr/>
          </p:nvSpPr>
          <p:spPr>
            <a:xfrm>
              <a:off x="5234191" y="2737212"/>
              <a:ext cx="696900" cy="276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875" lIns="121875" spcFirstLastPara="1" rIns="121875" wrap="square" tIns="121875">
              <a:no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210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en-US" sz="1400" u="none" cap="none" strike="noStrike">
                  <a:solidFill>
                    <a:srgbClr val="5E5E5E"/>
                  </a:solidFill>
                  <a:latin typeface="Roboto"/>
                  <a:ea typeface="Roboto"/>
                  <a:cs typeface="Roboto"/>
                  <a:sym typeface="Roboto"/>
                </a:rPr>
                <a:t>02/</a:t>
              </a:r>
              <a:r>
                <a:rPr b="1" lang="en-US">
                  <a:solidFill>
                    <a:srgbClr val="5E5E5E"/>
                  </a:solidFill>
                  <a:latin typeface="Roboto"/>
                  <a:ea typeface="Roboto"/>
                  <a:cs typeface="Roboto"/>
                  <a:sym typeface="Roboto"/>
                </a:rPr>
                <a:t>27</a:t>
              </a:r>
              <a:endParaRPr b="1" baseline="30000" i="0" sz="1400" u="none" cap="none" strike="noStrike">
                <a:solidFill>
                  <a:srgbClr val="FFFF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90" name="Google Shape;490;p16"/>
            <p:cNvSpPr/>
            <p:nvPr/>
          </p:nvSpPr>
          <p:spPr>
            <a:xfrm>
              <a:off x="4734203" y="3070640"/>
              <a:ext cx="1712700" cy="703500"/>
            </a:xfrm>
            <a:prstGeom prst="roundRect">
              <a:avLst>
                <a:gd fmla="val 4485" name="adj"/>
              </a:avLst>
            </a:prstGeom>
            <a:solidFill>
              <a:srgbClr val="D9D9D9"/>
            </a:solidFill>
            <a:ln>
              <a:noFill/>
            </a:ln>
          </p:spPr>
          <p:txBody>
            <a:bodyPr anchorCtr="0" anchor="ctr" bIns="121875" lIns="121875" spcFirstLastPara="1" rIns="121875" wrap="square" tIns="1218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" name="Google Shape;491;p16"/>
            <p:cNvSpPr txBox="1"/>
            <p:nvPr/>
          </p:nvSpPr>
          <p:spPr>
            <a:xfrm>
              <a:off x="4778453" y="3107840"/>
              <a:ext cx="1624200" cy="62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875" lIns="121875" spcFirstLastPara="1" rIns="121875" wrap="square" tIns="1218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lang="en-US" sz="1200">
                  <a:solidFill>
                    <a:srgbClr val="5E5E5E"/>
                  </a:solidFill>
                  <a:latin typeface="Roboto"/>
                  <a:ea typeface="Roboto"/>
                  <a:cs typeface="Roboto"/>
                  <a:sym typeface="Roboto"/>
                </a:rPr>
                <a:t>-&gt;  Finalize achievable front-end </a:t>
              </a:r>
              <a:endParaRPr sz="1200">
                <a:solidFill>
                  <a:srgbClr val="5E5E5E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lang="en-US" sz="1200">
                  <a:solidFill>
                    <a:srgbClr val="5E5E5E"/>
                  </a:solidFill>
                  <a:latin typeface="Roboto"/>
                  <a:ea typeface="Roboto"/>
                  <a:cs typeface="Roboto"/>
                  <a:sym typeface="Roboto"/>
                </a:rPr>
                <a:t>     deliverables and features</a:t>
              </a:r>
              <a:endParaRPr sz="1200">
                <a:solidFill>
                  <a:srgbClr val="5E5E5E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lang="en-US" sz="1200">
                  <a:solidFill>
                    <a:srgbClr val="5E5E5E"/>
                  </a:solidFill>
                  <a:latin typeface="Roboto"/>
                  <a:ea typeface="Roboto"/>
                  <a:cs typeface="Roboto"/>
                  <a:sym typeface="Roboto"/>
                </a:rPr>
                <a:t>-&gt; Integration to MongoDB Atlas</a:t>
              </a:r>
              <a:endParaRPr b="0" i="0" sz="1200" u="none" cap="none" strike="noStrike">
                <a:solidFill>
                  <a:srgbClr val="5E5E5E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200" u="none" cap="none" strike="noStrike">
                  <a:solidFill>
                    <a:srgbClr val="5E5E5E"/>
                  </a:solidFill>
                  <a:latin typeface="Roboto"/>
                  <a:ea typeface="Roboto"/>
                  <a:cs typeface="Roboto"/>
                  <a:sym typeface="Roboto"/>
                </a:rPr>
                <a:t>-&gt;  </a:t>
              </a:r>
              <a:r>
                <a:rPr lang="en-US" sz="1200">
                  <a:solidFill>
                    <a:srgbClr val="FF0000"/>
                  </a:solidFill>
                  <a:latin typeface="Roboto"/>
                  <a:ea typeface="Roboto"/>
                  <a:cs typeface="Roboto"/>
                  <a:sym typeface="Roboto"/>
                </a:rPr>
                <a:t>85%</a:t>
              </a:r>
              <a:r>
                <a:rPr lang="en-US" sz="1200">
                  <a:solidFill>
                    <a:srgbClr val="5E5E5E"/>
                  </a:solidFill>
                  <a:latin typeface="Roboto"/>
                  <a:ea typeface="Roboto"/>
                  <a:cs typeface="Roboto"/>
                  <a:sym typeface="Roboto"/>
                </a:rPr>
                <a:t> Completion</a:t>
              </a:r>
              <a:endParaRPr b="0" i="0" sz="1200" u="none" cap="none" strike="noStrike">
                <a:solidFill>
                  <a:srgbClr val="5E5E5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92" name="Google Shape;492;p16"/>
            <p:cNvSpPr/>
            <p:nvPr/>
          </p:nvSpPr>
          <p:spPr>
            <a:xfrm>
              <a:off x="5545553" y="3005991"/>
              <a:ext cx="90000" cy="67500"/>
            </a:xfrm>
            <a:prstGeom prst="triangle">
              <a:avLst>
                <a:gd fmla="val 50000" name="adj"/>
              </a:avLst>
            </a:prstGeom>
            <a:solidFill>
              <a:srgbClr val="D9D9D9"/>
            </a:solidFill>
            <a:ln>
              <a:noFill/>
            </a:ln>
          </p:spPr>
          <p:txBody>
            <a:bodyPr anchorCtr="0" anchor="ctr" bIns="121875" lIns="121875" spcFirstLastPara="1" rIns="121875" wrap="square" tIns="1218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93" name="Google Shape;493;p16"/>
          <p:cNvGrpSpPr/>
          <p:nvPr/>
        </p:nvGrpSpPr>
        <p:grpSpPr>
          <a:xfrm>
            <a:off x="1412375" y="2038131"/>
            <a:ext cx="2794955" cy="2034576"/>
            <a:chOff x="3692203" y="1221570"/>
            <a:chExt cx="1712700" cy="1246753"/>
          </a:xfrm>
        </p:grpSpPr>
        <p:sp>
          <p:nvSpPr>
            <p:cNvPr id="494" name="Google Shape;494;p16"/>
            <p:cNvSpPr/>
            <p:nvPr/>
          </p:nvSpPr>
          <p:spPr>
            <a:xfrm rot="-1789476">
              <a:off x="4468320" y="2278597"/>
              <a:ext cx="160451" cy="160451"/>
            </a:xfrm>
            <a:prstGeom prst="ellipse">
              <a:avLst/>
            </a:prstGeom>
            <a:solidFill>
              <a:srgbClr val="FFFFFF"/>
            </a:solidFill>
            <a:ln cap="flat" cmpd="sng" w="38100">
              <a:solidFill>
                <a:srgbClr val="85858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875" lIns="121875" spcFirstLastPara="1" rIns="121875" wrap="square" tIns="1218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" name="Google Shape;495;p16"/>
            <p:cNvSpPr txBox="1"/>
            <p:nvPr/>
          </p:nvSpPr>
          <p:spPr>
            <a:xfrm>
              <a:off x="4204633" y="1986924"/>
              <a:ext cx="696900" cy="276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875" lIns="121875" spcFirstLastPara="1" rIns="121875" wrap="square" tIns="121875">
              <a:no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210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en-US" sz="1400" u="none" cap="none" strike="noStrike">
                  <a:solidFill>
                    <a:srgbClr val="5E5E5E"/>
                  </a:solidFill>
                  <a:latin typeface="Roboto"/>
                  <a:ea typeface="Roboto"/>
                  <a:cs typeface="Roboto"/>
                  <a:sym typeface="Roboto"/>
                </a:rPr>
                <a:t>0</a:t>
              </a:r>
              <a:r>
                <a:rPr b="1" lang="en-US">
                  <a:solidFill>
                    <a:srgbClr val="5E5E5E"/>
                  </a:solidFill>
                  <a:latin typeface="Roboto"/>
                  <a:ea typeface="Roboto"/>
                  <a:cs typeface="Roboto"/>
                  <a:sym typeface="Roboto"/>
                </a:rPr>
                <a:t>2</a:t>
              </a:r>
              <a:r>
                <a:rPr b="1" i="0" lang="en-US" sz="1400" u="none" cap="none" strike="noStrike">
                  <a:solidFill>
                    <a:srgbClr val="5E5E5E"/>
                  </a:solidFill>
                  <a:latin typeface="Roboto"/>
                  <a:ea typeface="Roboto"/>
                  <a:cs typeface="Roboto"/>
                  <a:sym typeface="Roboto"/>
                </a:rPr>
                <a:t>/06</a:t>
              </a:r>
              <a:endParaRPr b="1" baseline="30000" i="0" sz="1400" u="none" cap="none" strike="noStrike">
                <a:solidFill>
                  <a:srgbClr val="FFFF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96" name="Google Shape;496;p16"/>
            <p:cNvSpPr/>
            <p:nvPr/>
          </p:nvSpPr>
          <p:spPr>
            <a:xfrm>
              <a:off x="3692203" y="1221570"/>
              <a:ext cx="1712700" cy="703500"/>
            </a:xfrm>
            <a:prstGeom prst="roundRect">
              <a:avLst>
                <a:gd fmla="val 4485" name="adj"/>
              </a:avLst>
            </a:prstGeom>
            <a:solidFill>
              <a:srgbClr val="D9D9D9"/>
            </a:solidFill>
            <a:ln>
              <a:noFill/>
            </a:ln>
          </p:spPr>
          <p:txBody>
            <a:bodyPr anchorCtr="0" anchor="ctr" bIns="121875" lIns="121875" spcFirstLastPara="1" rIns="121875" wrap="square" tIns="1218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7" name="Google Shape;497;p16"/>
            <p:cNvSpPr/>
            <p:nvPr/>
          </p:nvSpPr>
          <p:spPr>
            <a:xfrm rot="10800000">
              <a:off x="4503528" y="1920663"/>
              <a:ext cx="90000" cy="67500"/>
            </a:xfrm>
            <a:prstGeom prst="triangle">
              <a:avLst>
                <a:gd fmla="val 50000" name="adj"/>
              </a:avLst>
            </a:prstGeom>
            <a:solidFill>
              <a:srgbClr val="D9D9D9"/>
            </a:solidFill>
            <a:ln>
              <a:noFill/>
            </a:ln>
          </p:spPr>
          <p:txBody>
            <a:bodyPr anchorCtr="0" anchor="ctr" bIns="121875" lIns="121875" spcFirstLastPara="1" rIns="121875" wrap="square" tIns="1218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8" name="Google Shape;498;p16"/>
            <p:cNvSpPr txBox="1"/>
            <p:nvPr/>
          </p:nvSpPr>
          <p:spPr>
            <a:xfrm>
              <a:off x="3736453" y="1258770"/>
              <a:ext cx="1624200" cy="62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875" lIns="121875" spcFirstLastPara="1" rIns="121875" wrap="square" tIns="1218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r>
                <a:rPr lang="en-US" sz="1200">
                  <a:solidFill>
                    <a:srgbClr val="5E5E5E"/>
                  </a:solidFill>
                  <a:latin typeface="Roboto"/>
                  <a:ea typeface="Roboto"/>
                  <a:cs typeface="Roboto"/>
                  <a:sym typeface="Roboto"/>
                </a:rPr>
                <a:t>-&gt; Finish persistent fetch to </a:t>
              </a:r>
              <a:endParaRPr sz="1200">
                <a:solidFill>
                  <a:srgbClr val="5E5E5E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r>
                <a:rPr lang="en-US" sz="1200">
                  <a:solidFill>
                    <a:srgbClr val="5E5E5E"/>
                  </a:solidFill>
                  <a:latin typeface="Roboto"/>
                  <a:ea typeface="Roboto"/>
                  <a:cs typeface="Roboto"/>
                  <a:sym typeface="Roboto"/>
                </a:rPr>
                <a:t>    Space-Track</a:t>
              </a:r>
              <a:endParaRPr sz="1200">
                <a:solidFill>
                  <a:srgbClr val="5E5E5E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r>
                <a:rPr lang="en-US" sz="1200">
                  <a:solidFill>
                    <a:srgbClr val="5E5E5E"/>
                  </a:solidFill>
                  <a:latin typeface="Roboto"/>
                  <a:ea typeface="Roboto"/>
                  <a:cs typeface="Roboto"/>
                  <a:sym typeface="Roboto"/>
                </a:rPr>
                <a:t>-&gt; *Start of achievement*</a:t>
              </a:r>
              <a:endParaRPr sz="1200">
                <a:solidFill>
                  <a:srgbClr val="5E5E5E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-US" sz="1200" u="none" cap="none" strike="noStrike">
                  <a:solidFill>
                    <a:srgbClr val="5E5E5E"/>
                  </a:solidFill>
                  <a:latin typeface="Roboto"/>
                  <a:ea typeface="Roboto"/>
                  <a:cs typeface="Roboto"/>
                  <a:sym typeface="Roboto"/>
                </a:rPr>
                <a:t>-&gt;</a:t>
              </a:r>
              <a:r>
                <a:rPr b="0" i="0" lang="en-US" sz="1200" u="none" cap="none" strike="noStrike">
                  <a:solidFill>
                    <a:srgbClr val="FF0000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200">
                  <a:solidFill>
                    <a:srgbClr val="FF0000"/>
                  </a:solidFill>
                  <a:latin typeface="Roboto"/>
                  <a:ea typeface="Roboto"/>
                  <a:cs typeface="Roboto"/>
                  <a:sym typeface="Roboto"/>
                </a:rPr>
                <a:t>75%</a:t>
              </a:r>
              <a:r>
                <a:rPr lang="en-US" sz="1200">
                  <a:solidFill>
                    <a:srgbClr val="5E5E5E"/>
                  </a:solidFill>
                  <a:latin typeface="Roboto"/>
                  <a:ea typeface="Roboto"/>
                  <a:cs typeface="Roboto"/>
                  <a:sym typeface="Roboto"/>
                </a:rPr>
                <a:t> Completion</a:t>
              </a:r>
              <a:endParaRPr b="0" i="0" sz="1200" u="none" cap="none" strike="noStrike">
                <a:solidFill>
                  <a:srgbClr val="5E5E5E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2100"/>
                </a:spcBef>
                <a:spcAft>
                  <a:spcPts val="210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5E5E5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499" name="Google Shape;499;p16"/>
          <p:cNvSpPr txBox="1"/>
          <p:nvPr/>
        </p:nvSpPr>
        <p:spPr>
          <a:xfrm>
            <a:off x="1412363" y="94325"/>
            <a:ext cx="91440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Estimated Senior Project II Timeline</a:t>
            </a:r>
            <a:endParaRPr sz="3600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grpSp>
        <p:nvGrpSpPr>
          <p:cNvPr id="500" name="Google Shape;500;p16"/>
          <p:cNvGrpSpPr/>
          <p:nvPr/>
        </p:nvGrpSpPr>
        <p:grpSpPr>
          <a:xfrm>
            <a:off x="8034379" y="2038131"/>
            <a:ext cx="2794955" cy="2034576"/>
            <a:chOff x="5770307" y="1221570"/>
            <a:chExt cx="1712700" cy="1246753"/>
          </a:xfrm>
        </p:grpSpPr>
        <p:sp>
          <p:nvSpPr>
            <p:cNvPr id="501" name="Google Shape;501;p16"/>
            <p:cNvSpPr/>
            <p:nvPr/>
          </p:nvSpPr>
          <p:spPr>
            <a:xfrm rot="-1789476">
              <a:off x="6546711" y="2278597"/>
              <a:ext cx="160451" cy="160451"/>
            </a:xfrm>
            <a:prstGeom prst="ellipse">
              <a:avLst/>
            </a:prstGeom>
            <a:solidFill>
              <a:srgbClr val="FFFFFF"/>
            </a:solidFill>
            <a:ln cap="flat" cmpd="sng" w="38100">
              <a:solidFill>
                <a:srgbClr val="85858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875" lIns="121875" spcFirstLastPara="1" rIns="121875" wrap="square" tIns="1218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" name="Google Shape;502;p16"/>
            <p:cNvSpPr txBox="1"/>
            <p:nvPr/>
          </p:nvSpPr>
          <p:spPr>
            <a:xfrm>
              <a:off x="6290844" y="1986924"/>
              <a:ext cx="696900" cy="276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875" lIns="121875" spcFirstLastPara="1" rIns="121875" wrap="square" tIns="121875">
              <a:no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210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en-US" sz="1400" u="none" cap="none" strike="noStrike">
                  <a:solidFill>
                    <a:srgbClr val="5E5E5E"/>
                  </a:solidFill>
                  <a:latin typeface="Roboto"/>
                  <a:ea typeface="Roboto"/>
                  <a:cs typeface="Roboto"/>
                  <a:sym typeface="Roboto"/>
                </a:rPr>
                <a:t>05/</a:t>
              </a:r>
              <a:r>
                <a:rPr b="1" lang="en-US">
                  <a:solidFill>
                    <a:srgbClr val="5E5E5E"/>
                  </a:solidFill>
                  <a:latin typeface="Roboto"/>
                  <a:ea typeface="Roboto"/>
                  <a:cs typeface="Roboto"/>
                  <a:sym typeface="Roboto"/>
                </a:rPr>
                <a:t>07</a:t>
              </a:r>
              <a:endParaRPr b="1" baseline="30000" i="0" sz="1400" u="none" cap="none" strike="noStrike">
                <a:solidFill>
                  <a:srgbClr val="FFFF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03" name="Google Shape;503;p16"/>
            <p:cNvSpPr/>
            <p:nvPr/>
          </p:nvSpPr>
          <p:spPr>
            <a:xfrm>
              <a:off x="5770307" y="1221570"/>
              <a:ext cx="1712700" cy="703500"/>
            </a:xfrm>
            <a:prstGeom prst="roundRect">
              <a:avLst>
                <a:gd fmla="val 4485" name="adj"/>
              </a:avLst>
            </a:prstGeom>
            <a:solidFill>
              <a:srgbClr val="D9D9D9"/>
            </a:solidFill>
            <a:ln>
              <a:noFill/>
            </a:ln>
          </p:spPr>
          <p:txBody>
            <a:bodyPr anchorCtr="0" anchor="ctr" bIns="121875" lIns="121875" spcFirstLastPara="1" rIns="121875" wrap="square" tIns="1218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" name="Google Shape;504;p16"/>
            <p:cNvSpPr/>
            <p:nvPr/>
          </p:nvSpPr>
          <p:spPr>
            <a:xfrm rot="10800000">
              <a:off x="6581632" y="1920663"/>
              <a:ext cx="90000" cy="67500"/>
            </a:xfrm>
            <a:prstGeom prst="triangle">
              <a:avLst>
                <a:gd fmla="val 50000" name="adj"/>
              </a:avLst>
            </a:prstGeom>
            <a:solidFill>
              <a:srgbClr val="D9D9D9"/>
            </a:solidFill>
            <a:ln>
              <a:noFill/>
            </a:ln>
          </p:spPr>
          <p:txBody>
            <a:bodyPr anchorCtr="0" anchor="ctr" bIns="121875" lIns="121875" spcFirstLastPara="1" rIns="121875" wrap="square" tIns="1218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5" name="Google Shape;505;p16"/>
            <p:cNvSpPr txBox="1"/>
            <p:nvPr/>
          </p:nvSpPr>
          <p:spPr>
            <a:xfrm>
              <a:off x="5814557" y="1258770"/>
              <a:ext cx="1624200" cy="62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875" lIns="121875" spcFirstLastPara="1" rIns="121875" wrap="square" tIns="12187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200" u="none" cap="none" strike="noStrike">
                  <a:solidFill>
                    <a:srgbClr val="5E5E5E"/>
                  </a:solidFill>
                  <a:latin typeface="Roboto"/>
                  <a:ea typeface="Roboto"/>
                  <a:cs typeface="Roboto"/>
                  <a:sym typeface="Roboto"/>
                </a:rPr>
                <a:t>-&gt; </a:t>
              </a:r>
              <a:r>
                <a:rPr lang="en-US" sz="1200">
                  <a:solidFill>
                    <a:srgbClr val="5E5E5E"/>
                  </a:solidFill>
                  <a:latin typeface="Roboto"/>
                  <a:ea typeface="Roboto"/>
                  <a:cs typeface="Roboto"/>
                  <a:sym typeface="Roboto"/>
                </a:rPr>
                <a:t>Final Presentation</a:t>
              </a:r>
              <a:endParaRPr sz="1200">
                <a:solidFill>
                  <a:srgbClr val="5E5E5E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200">
                  <a:solidFill>
                    <a:srgbClr val="5E5E5E"/>
                  </a:solidFill>
                  <a:latin typeface="Roboto"/>
                  <a:ea typeface="Roboto"/>
                  <a:cs typeface="Roboto"/>
                  <a:sym typeface="Roboto"/>
                </a:rPr>
                <a:t>-&gt; *Achievement/Goal Completed*</a:t>
              </a:r>
              <a:endParaRPr sz="1200">
                <a:solidFill>
                  <a:srgbClr val="5E5E5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506" name="Google Shape;506;p16"/>
          <p:cNvSpPr/>
          <p:nvPr/>
        </p:nvSpPr>
        <p:spPr>
          <a:xfrm>
            <a:off x="10477500" y="94325"/>
            <a:ext cx="1572600" cy="6564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1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" name="Google Shape;512;p8"/>
          <p:cNvGrpSpPr/>
          <p:nvPr/>
        </p:nvGrpSpPr>
        <p:grpSpPr>
          <a:xfrm>
            <a:off x="2383634" y="538166"/>
            <a:ext cx="2107830" cy="2107957"/>
            <a:chOff x="2874362" y="1520713"/>
            <a:chExt cx="1269930" cy="1269930"/>
          </a:xfrm>
        </p:grpSpPr>
        <p:sp>
          <p:nvSpPr>
            <p:cNvPr id="513" name="Google Shape;513;p8"/>
            <p:cNvSpPr/>
            <p:nvPr/>
          </p:nvSpPr>
          <p:spPr>
            <a:xfrm>
              <a:off x="2998061" y="1644412"/>
              <a:ext cx="1022400" cy="1022400"/>
            </a:xfrm>
            <a:prstGeom prst="ellipse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14" name="Google Shape;514;p8"/>
            <p:cNvSpPr/>
            <p:nvPr/>
          </p:nvSpPr>
          <p:spPr>
            <a:xfrm>
              <a:off x="3842785" y="2493142"/>
              <a:ext cx="77685" cy="77685"/>
            </a:xfrm>
            <a:prstGeom prst="ellipse">
              <a:avLst/>
            </a:prstGeom>
            <a:gradFill>
              <a:gsLst>
                <a:gs pos="0">
                  <a:srgbClr val="FFFFFF"/>
                </a:gs>
                <a:gs pos="65000">
                  <a:srgbClr val="F7FFFF"/>
                </a:gs>
                <a:gs pos="70000">
                  <a:srgbClr val="C0E3FE"/>
                </a:gs>
                <a:gs pos="100000">
                  <a:srgbClr val="C0E3FE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15" name="Google Shape;515;p8"/>
            <p:cNvSpPr/>
            <p:nvPr/>
          </p:nvSpPr>
          <p:spPr>
            <a:xfrm>
              <a:off x="3497933" y="2137678"/>
              <a:ext cx="36000" cy="36000"/>
            </a:xfrm>
            <a:prstGeom prst="ellipse">
              <a:avLst/>
            </a:prstGeom>
            <a:gradFill>
              <a:gsLst>
                <a:gs pos="0">
                  <a:srgbClr val="FFFFFF"/>
                </a:gs>
                <a:gs pos="65000">
                  <a:srgbClr val="F7FFFF"/>
                </a:gs>
                <a:gs pos="70000">
                  <a:srgbClr val="C0E3FE"/>
                </a:gs>
                <a:gs pos="100000">
                  <a:srgbClr val="C0E3FE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cxnSp>
          <p:nvCxnSpPr>
            <p:cNvPr id="516" name="Google Shape;516;p8"/>
            <p:cNvCxnSpPr/>
            <p:nvPr/>
          </p:nvCxnSpPr>
          <p:spPr>
            <a:xfrm flipH="1" rot="10800000">
              <a:off x="2874362" y="1520713"/>
              <a:ext cx="1269930" cy="1269930"/>
            </a:xfrm>
            <a:prstGeom prst="straightConnector1">
              <a:avLst/>
            </a:prstGeom>
            <a:noFill/>
            <a:ln cap="flat" cmpd="sng" w="9525">
              <a:solidFill>
                <a:schemeClr val="lt2">
                  <a:alpha val="29803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517" name="Google Shape;517;p8"/>
            <p:cNvCxnSpPr/>
            <p:nvPr/>
          </p:nvCxnSpPr>
          <p:spPr>
            <a:xfrm rot="10800000">
              <a:off x="2874362" y="1520713"/>
              <a:ext cx="1269930" cy="1269930"/>
            </a:xfrm>
            <a:prstGeom prst="straightConnector1">
              <a:avLst/>
            </a:prstGeom>
            <a:noFill/>
            <a:ln cap="flat" cmpd="sng" w="9525">
              <a:solidFill>
                <a:schemeClr val="lt2">
                  <a:alpha val="29803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grpSp>
        <p:nvGrpSpPr>
          <p:cNvPr id="518" name="Google Shape;518;p8"/>
          <p:cNvGrpSpPr/>
          <p:nvPr/>
        </p:nvGrpSpPr>
        <p:grpSpPr>
          <a:xfrm>
            <a:off x="3116704" y="5824256"/>
            <a:ext cx="663620" cy="674089"/>
            <a:chOff x="3316024" y="4705296"/>
            <a:chExt cx="399819" cy="406102"/>
          </a:xfrm>
        </p:grpSpPr>
        <p:sp>
          <p:nvSpPr>
            <p:cNvPr id="519" name="Google Shape;519;p8"/>
            <p:cNvSpPr/>
            <p:nvPr/>
          </p:nvSpPr>
          <p:spPr>
            <a:xfrm>
              <a:off x="3316024" y="4705296"/>
              <a:ext cx="399819" cy="406102"/>
            </a:xfrm>
            <a:prstGeom prst="ellipse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20" name="Google Shape;520;p8"/>
            <p:cNvSpPr/>
            <p:nvPr/>
          </p:nvSpPr>
          <p:spPr>
            <a:xfrm>
              <a:off x="3438860" y="4830062"/>
              <a:ext cx="154147" cy="156570"/>
            </a:xfrm>
            <a:prstGeom prst="ellipse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</p:grpSp>
      <p:sp>
        <p:nvSpPr>
          <p:cNvPr id="521" name="Google Shape;521;p8"/>
          <p:cNvSpPr txBox="1"/>
          <p:nvPr>
            <p:ph type="ctrTitle"/>
          </p:nvPr>
        </p:nvSpPr>
        <p:spPr>
          <a:xfrm>
            <a:off x="6629399" y="4887768"/>
            <a:ext cx="4456800" cy="1610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Corbel"/>
              <a:buNone/>
            </a:pPr>
            <a:r>
              <a:rPr lang="en-US"/>
              <a:t>MILESTONES</a:t>
            </a:r>
            <a:endParaRPr/>
          </a:p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Corbel"/>
              <a:buNone/>
            </a:pPr>
            <a:r>
              <a:t/>
            </a:r>
            <a:endParaRPr/>
          </a:p>
        </p:txBody>
      </p:sp>
      <p:sp>
        <p:nvSpPr>
          <p:cNvPr id="522" name="Google Shape;522;p8"/>
          <p:cNvSpPr txBox="1"/>
          <p:nvPr>
            <p:ph idx="1" type="subTitle"/>
          </p:nvPr>
        </p:nvSpPr>
        <p:spPr>
          <a:xfrm>
            <a:off x="7162800" y="1367598"/>
            <a:ext cx="4456800" cy="104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04800" lvl="0" marL="2667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>
                <a:latin typeface="Corbel"/>
                <a:ea typeface="Corbel"/>
                <a:cs typeface="Corbel"/>
                <a:sym typeface="Corbel"/>
              </a:rPr>
              <a:t>Finish the project and documentation</a:t>
            </a:r>
            <a:endParaRPr sz="2400">
              <a:latin typeface="Corbel"/>
              <a:ea typeface="Corbel"/>
              <a:cs typeface="Corbel"/>
              <a:sym typeface="Corbel"/>
            </a:endParaRPr>
          </a:p>
          <a:p>
            <a:pPr indent="0" lvl="0" marL="2667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>
              <a:latin typeface="Corbel"/>
              <a:ea typeface="Corbel"/>
              <a:cs typeface="Corbel"/>
              <a:sym typeface="Corbel"/>
            </a:endParaRPr>
          </a:p>
          <a:p>
            <a:pPr indent="-304800" lvl="0" marL="2667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>
                <a:latin typeface="Corbel"/>
                <a:ea typeface="Corbel"/>
                <a:cs typeface="Corbel"/>
                <a:sym typeface="Corbel"/>
              </a:rPr>
              <a:t>Submit paper to AIAA (American Institute of Aeronautics and Astronautics</a:t>
            </a:r>
            <a:endParaRPr sz="2400">
              <a:latin typeface="Corbel"/>
              <a:ea typeface="Corbel"/>
              <a:cs typeface="Corbel"/>
              <a:sym typeface="Corbel"/>
            </a:endParaRPr>
          </a:p>
          <a:p>
            <a:pPr indent="0" lvl="0" marL="2667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>
              <a:latin typeface="Corbel"/>
              <a:ea typeface="Corbel"/>
              <a:cs typeface="Corbel"/>
              <a:sym typeface="Corbel"/>
            </a:endParaRPr>
          </a:p>
          <a:p>
            <a:pPr indent="-304800" lvl="0" marL="2667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>
                <a:latin typeface="Corbel"/>
                <a:ea typeface="Corbel"/>
                <a:cs typeface="Corbel"/>
                <a:sym typeface="Corbel"/>
              </a:rPr>
              <a:t>Submit project to Celestrak and heavens-above website </a:t>
            </a:r>
            <a:endParaRPr sz="2400">
              <a:latin typeface="Corbel"/>
              <a:ea typeface="Corbel"/>
              <a:cs typeface="Corbel"/>
              <a:sym typeface="Corbel"/>
            </a:endParaRPr>
          </a:p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t/>
            </a:r>
            <a:endParaRPr/>
          </a:p>
        </p:txBody>
      </p:sp>
      <p:sp>
        <p:nvSpPr>
          <p:cNvPr id="523" name="Google Shape;523;p8"/>
          <p:cNvSpPr txBox="1"/>
          <p:nvPr>
            <p:ph idx="4294967295" type="sldNum"/>
          </p:nvPr>
        </p:nvSpPr>
        <p:spPr>
          <a:xfrm>
            <a:off x="11642725" y="6686550"/>
            <a:ext cx="549275" cy="15398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 </a:t>
            </a:r>
            <a:fld id="{00000000-1234-1234-1234-123412341234}" type="slidenum">
              <a:rPr b="1" i="1" lang="en-US"/>
              <a:t>‹#›</a:t>
            </a:fld>
            <a:endParaRPr b="1" i="1"/>
          </a:p>
        </p:txBody>
      </p:sp>
      <p:sp>
        <p:nvSpPr>
          <p:cNvPr id="524" name="Google Shape;524;p8"/>
          <p:cNvSpPr/>
          <p:nvPr/>
        </p:nvSpPr>
        <p:spPr>
          <a:xfrm>
            <a:off x="10255625" y="538100"/>
            <a:ext cx="1572600" cy="6564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29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22"/>
          <p:cNvSpPr/>
          <p:nvPr/>
        </p:nvSpPr>
        <p:spPr>
          <a:xfrm>
            <a:off x="6894288" y="2378066"/>
            <a:ext cx="5008800" cy="4382400"/>
          </a:xfrm>
          <a:prstGeom prst="rect">
            <a:avLst/>
          </a:prstGeom>
          <a:solidFill>
            <a:schemeClr val="dk1">
              <a:alpha val="6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531" name="Google Shape;531;p22"/>
          <p:cNvSpPr/>
          <p:nvPr/>
        </p:nvSpPr>
        <p:spPr>
          <a:xfrm>
            <a:off x="6894288" y="210465"/>
            <a:ext cx="5008800" cy="2167500"/>
          </a:xfrm>
          <a:prstGeom prst="rect">
            <a:avLst/>
          </a:prstGeom>
          <a:solidFill>
            <a:schemeClr val="dk1">
              <a:alpha val="93725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532" name="Google Shape;532;p22"/>
          <p:cNvSpPr txBox="1"/>
          <p:nvPr>
            <p:ph type="ctrTitle"/>
          </p:nvPr>
        </p:nvSpPr>
        <p:spPr>
          <a:xfrm>
            <a:off x="7082100" y="4171800"/>
            <a:ext cx="4633200" cy="2167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Corbel"/>
              <a:buNone/>
            </a:pPr>
            <a:r>
              <a:rPr lang="en-US" sz="7200"/>
              <a:t>Questions?</a:t>
            </a:r>
            <a:endParaRPr sz="7200"/>
          </a:p>
        </p:txBody>
      </p:sp>
      <p:cxnSp>
        <p:nvCxnSpPr>
          <p:cNvPr id="533" name="Google Shape;533;p22"/>
          <p:cNvCxnSpPr/>
          <p:nvPr/>
        </p:nvCxnSpPr>
        <p:spPr>
          <a:xfrm>
            <a:off x="11903108" y="210466"/>
            <a:ext cx="0" cy="6492753"/>
          </a:xfrm>
          <a:prstGeom prst="straightConnector1">
            <a:avLst/>
          </a:prstGeom>
          <a:noFill/>
          <a:ln cap="flat" cmpd="sng" w="9525">
            <a:solidFill>
              <a:srgbClr val="F2F2F2">
                <a:alpha val="14901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34" name="Google Shape;534;p22"/>
          <p:cNvCxnSpPr/>
          <p:nvPr/>
        </p:nvCxnSpPr>
        <p:spPr>
          <a:xfrm>
            <a:off x="11903108" y="210466"/>
            <a:ext cx="0" cy="6492753"/>
          </a:xfrm>
          <a:prstGeom prst="straightConnector1">
            <a:avLst/>
          </a:prstGeom>
          <a:noFill/>
          <a:ln cap="flat" cmpd="sng" w="9525">
            <a:solidFill>
              <a:srgbClr val="F2F2F2">
                <a:alpha val="14901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descr="Contoso Logo" id="535" name="Google Shape;535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272644" y="580702"/>
            <a:ext cx="1346855" cy="5196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36" name="Google Shape;536;p22"/>
          <p:cNvCxnSpPr/>
          <p:nvPr/>
        </p:nvCxnSpPr>
        <p:spPr>
          <a:xfrm>
            <a:off x="6894288" y="210466"/>
            <a:ext cx="0" cy="6492753"/>
          </a:xfrm>
          <a:prstGeom prst="straightConnector1">
            <a:avLst/>
          </a:prstGeom>
          <a:noFill/>
          <a:ln cap="flat" cmpd="sng" w="9525">
            <a:solidFill>
              <a:srgbClr val="F2F2F2">
                <a:alpha val="14901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537" name="Google Shape;537;p22"/>
          <p:cNvSpPr/>
          <p:nvPr/>
        </p:nvSpPr>
        <p:spPr>
          <a:xfrm>
            <a:off x="10215300" y="512325"/>
            <a:ext cx="1572600" cy="6564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38" name="Google Shape;538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733225" y="5500325"/>
            <a:ext cx="102000" cy="105900"/>
          </a:xfrm>
          <a:prstGeom prst="ellipse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  <a:reflection blurRad="0" dir="5400000" dist="38100" endA="0" endPos="30000" fadeDir="5400012" kx="0" rotWithShape="0" algn="bl" stPos="0" sy="-100000" ky="0"/>
          </a:effectLst>
        </p:spPr>
      </p:pic>
      <p:pic>
        <p:nvPicPr>
          <p:cNvPr id="539" name="Google Shape;539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14672" y="512335"/>
            <a:ext cx="4768051" cy="35760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Contoso Theme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C567A"/>
      </a:accent1>
      <a:accent2>
        <a:srgbClr val="0072C7"/>
      </a:accent2>
      <a:accent3>
        <a:srgbClr val="0D1D51"/>
      </a:accent3>
      <a:accent4>
        <a:srgbClr val="666666"/>
      </a:accent4>
      <a:accent5>
        <a:srgbClr val="3C76A6"/>
      </a:accent5>
      <a:accent6>
        <a:srgbClr val="1E44BC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2020-01-24T04:34:38Z</dcterms:created>
</cp:coreProperties>
</file>